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embeddedFontLst>
    <p:embeddedFont>
      <p:font typeface="Raleway"/>
      <p:regular r:id="rId15"/>
      <p:bold r:id="rId16"/>
      <p:italic r:id="rId17"/>
      <p:boldItalic r:id="rId18"/>
    </p:embeddedFont>
    <p:embeddedFont>
      <p:font typeface="Lato"/>
      <p:regular r:id="rId19"/>
      <p:bold r:id="rId20"/>
      <p:italic r:id="rId21"/>
      <p:boldItalic r:id="rId22"/>
    </p:embeddedFont>
    <p:embeddedFont>
      <p:font typeface="Corbel"/>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7" roundtripDataSignature="AMtx7mhUOVjnb7PLMUgo1OwkDvgBNfr35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22" Type="http://schemas.openxmlformats.org/officeDocument/2006/relationships/font" Target="fonts/Lato-boldItalic.fntdata"/><Relationship Id="rId21" Type="http://schemas.openxmlformats.org/officeDocument/2006/relationships/font" Target="fonts/Lato-italic.fntdata"/><Relationship Id="rId24" Type="http://schemas.openxmlformats.org/officeDocument/2006/relationships/font" Target="fonts/Corbel-bold.fntdata"/><Relationship Id="rId23" Type="http://schemas.openxmlformats.org/officeDocument/2006/relationships/font" Target="fonts/Corbel-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Corbel-boldItalic.fntdata"/><Relationship Id="rId25" Type="http://schemas.openxmlformats.org/officeDocument/2006/relationships/font" Target="fonts/Corbel-italic.fntdata"/><Relationship Id="rId27"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font" Target="fonts/Raleway-regular.fntdata"/><Relationship Id="rId14" Type="http://schemas.openxmlformats.org/officeDocument/2006/relationships/slide" Target="slides/slide10.xml"/><Relationship Id="rId17" Type="http://schemas.openxmlformats.org/officeDocument/2006/relationships/font" Target="fonts/Raleway-italic.fntdata"/><Relationship Id="rId16" Type="http://schemas.openxmlformats.org/officeDocument/2006/relationships/font" Target="fonts/Raleway-bold.fntdata"/><Relationship Id="rId19" Type="http://schemas.openxmlformats.org/officeDocument/2006/relationships/font" Target="fonts/Lato-regular.fntdata"/><Relationship Id="rId18" Type="http://schemas.openxmlformats.org/officeDocument/2006/relationships/font" Target="fonts/Raleway-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a76c998bad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a76c998b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4" name="Google Shape;364;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9" name="Google Shape;30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2" name="Google Shape;35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8" name="Shape 18"/>
        <p:cNvGrpSpPr/>
        <p:nvPr/>
      </p:nvGrpSpPr>
      <p:grpSpPr>
        <a:xfrm>
          <a:off x="0" y="0"/>
          <a:ext cx="0" cy="0"/>
          <a:chOff x="0" y="0"/>
          <a:chExt cx="0" cy="0"/>
        </a:xfrm>
      </p:grpSpPr>
      <p:grpSp>
        <p:nvGrpSpPr>
          <p:cNvPr id="19" name="Google Shape;19;p11"/>
          <p:cNvGrpSpPr/>
          <p:nvPr/>
        </p:nvGrpSpPr>
        <p:grpSpPr>
          <a:xfrm>
            <a:off x="546100" y="-4763"/>
            <a:ext cx="5014912" cy="6862763"/>
            <a:chOff x="2928938" y="-4763"/>
            <a:chExt cx="5014912" cy="6862763"/>
          </a:xfrm>
        </p:grpSpPr>
        <p:sp>
          <p:nvSpPr>
            <p:cNvPr id="20" name="Google Shape;20;p11"/>
            <p:cNvSpPr/>
            <p:nvPr/>
          </p:nvSpPr>
          <p:spPr>
            <a:xfrm>
              <a:off x="3367088" y="-4763"/>
              <a:ext cx="1063625" cy="2782888"/>
            </a:xfrm>
            <a:custGeom>
              <a:rect b="b" l="l" r="r" t="t"/>
              <a:pathLst>
                <a:path extrusionOk="0" h="1753" w="670">
                  <a:moveTo>
                    <a:pt x="0" y="1696"/>
                  </a:moveTo>
                  <a:lnTo>
                    <a:pt x="225" y="1753"/>
                  </a:lnTo>
                  <a:lnTo>
                    <a:pt x="670" y="0"/>
                  </a:lnTo>
                  <a:lnTo>
                    <a:pt x="430" y="0"/>
                  </a:lnTo>
                  <a:lnTo>
                    <a:pt x="0" y="1696"/>
                  </a:lnTo>
                  <a:close/>
                </a:path>
              </a:pathLst>
            </a:custGeom>
            <a:solidFill>
              <a:schemeClr val="accent1"/>
            </a:solidFill>
            <a:ln>
              <a:noFill/>
            </a:ln>
          </p:spPr>
        </p:sp>
        <p:sp>
          <p:nvSpPr>
            <p:cNvPr id="21" name="Google Shape;21;p11"/>
            <p:cNvSpPr/>
            <p:nvPr/>
          </p:nvSpPr>
          <p:spPr>
            <a:xfrm>
              <a:off x="2928938" y="-4763"/>
              <a:ext cx="1035050" cy="2673350"/>
            </a:xfrm>
            <a:custGeom>
              <a:rect b="b" l="l" r="r" t="t"/>
              <a:pathLst>
                <a:path extrusionOk="0" h="1684" w="652">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2" name="Google Shape;22;p11"/>
            <p:cNvSpPr/>
            <p:nvPr/>
          </p:nvSpPr>
          <p:spPr>
            <a:xfrm>
              <a:off x="2928938" y="2582862"/>
              <a:ext cx="2693987" cy="4275138"/>
            </a:xfrm>
            <a:custGeom>
              <a:rect b="b" l="l" r="r" t="t"/>
              <a:pathLst>
                <a:path extrusionOk="0" h="2693" w="1697">
                  <a:moveTo>
                    <a:pt x="0" y="0"/>
                  </a:moveTo>
                  <a:lnTo>
                    <a:pt x="1622" y="2693"/>
                  </a:lnTo>
                  <a:lnTo>
                    <a:pt x="1697" y="2693"/>
                  </a:lnTo>
                  <a:lnTo>
                    <a:pt x="0" y="0"/>
                  </a:lnTo>
                  <a:close/>
                </a:path>
              </a:pathLst>
            </a:custGeom>
            <a:solidFill>
              <a:srgbClr val="262626"/>
            </a:solidFill>
            <a:ln>
              <a:noFill/>
            </a:ln>
          </p:spPr>
        </p:sp>
        <p:sp>
          <p:nvSpPr>
            <p:cNvPr id="23" name="Google Shape;23;p11"/>
            <p:cNvSpPr/>
            <p:nvPr/>
          </p:nvSpPr>
          <p:spPr>
            <a:xfrm>
              <a:off x="3371850" y="2692400"/>
              <a:ext cx="3332162" cy="4165600"/>
            </a:xfrm>
            <a:custGeom>
              <a:rect b="b" l="l" r="r" t="t"/>
              <a:pathLst>
                <a:path extrusionOk="0" h="2624" w="2099">
                  <a:moveTo>
                    <a:pt x="2099" y="2624"/>
                  </a:moveTo>
                  <a:lnTo>
                    <a:pt x="0" y="0"/>
                  </a:lnTo>
                  <a:lnTo>
                    <a:pt x="2021" y="2624"/>
                  </a:lnTo>
                  <a:lnTo>
                    <a:pt x="2099" y="2624"/>
                  </a:lnTo>
                  <a:close/>
                </a:path>
              </a:pathLst>
            </a:custGeom>
            <a:solidFill>
              <a:srgbClr val="0B5982"/>
            </a:solidFill>
            <a:ln>
              <a:noFill/>
            </a:ln>
          </p:spPr>
        </p:sp>
        <p:sp>
          <p:nvSpPr>
            <p:cNvPr id="24" name="Google Shape;24;p11"/>
            <p:cNvSpPr/>
            <p:nvPr/>
          </p:nvSpPr>
          <p:spPr>
            <a:xfrm>
              <a:off x="3367088" y="2687637"/>
              <a:ext cx="4576762" cy="4170363"/>
            </a:xfrm>
            <a:custGeom>
              <a:rect b="b" l="l" r="r" t="t"/>
              <a:pathLst>
                <a:path extrusionOk="0" h="2627" w="2883">
                  <a:moveTo>
                    <a:pt x="0" y="0"/>
                  </a:moveTo>
                  <a:lnTo>
                    <a:pt x="3" y="3"/>
                  </a:lnTo>
                  <a:lnTo>
                    <a:pt x="2102" y="2627"/>
                  </a:lnTo>
                  <a:lnTo>
                    <a:pt x="2883" y="2627"/>
                  </a:lnTo>
                  <a:lnTo>
                    <a:pt x="225" y="57"/>
                  </a:lnTo>
                  <a:lnTo>
                    <a:pt x="0" y="0"/>
                  </a:lnTo>
                  <a:close/>
                </a:path>
              </a:pathLst>
            </a:custGeom>
            <a:solidFill>
              <a:srgbClr val="1186C3"/>
            </a:solidFill>
            <a:ln>
              <a:noFill/>
            </a:ln>
          </p:spPr>
        </p:sp>
        <p:sp>
          <p:nvSpPr>
            <p:cNvPr id="25" name="Google Shape;25;p11"/>
            <p:cNvSpPr/>
            <p:nvPr/>
          </p:nvSpPr>
          <p:spPr>
            <a:xfrm>
              <a:off x="2928938" y="2578100"/>
              <a:ext cx="3584575" cy="4279900"/>
            </a:xfrm>
            <a:custGeom>
              <a:rect b="b" l="l" r="r" t="t"/>
              <a:pathLst>
                <a:path extrusionOk="0" h="2696" w="2258">
                  <a:moveTo>
                    <a:pt x="2258" y="2696"/>
                  </a:moveTo>
                  <a:lnTo>
                    <a:pt x="264" y="111"/>
                  </a:lnTo>
                  <a:lnTo>
                    <a:pt x="228" y="60"/>
                  </a:lnTo>
                  <a:lnTo>
                    <a:pt x="225" y="57"/>
                  </a:lnTo>
                  <a:lnTo>
                    <a:pt x="0" y="0"/>
                  </a:lnTo>
                  <a:lnTo>
                    <a:pt x="0" y="3"/>
                  </a:lnTo>
                  <a:lnTo>
                    <a:pt x="1697" y="2696"/>
                  </a:lnTo>
                  <a:lnTo>
                    <a:pt x="2258" y="2696"/>
                  </a:lnTo>
                  <a:close/>
                </a:path>
              </a:pathLst>
            </a:custGeom>
            <a:solidFill>
              <a:srgbClr val="3F3F3F"/>
            </a:solidFill>
            <a:ln>
              <a:noFill/>
            </a:ln>
          </p:spPr>
        </p:sp>
      </p:grpSp>
      <p:sp>
        <p:nvSpPr>
          <p:cNvPr id="26" name="Google Shape;26;p11"/>
          <p:cNvSpPr txBox="1"/>
          <p:nvPr>
            <p:ph type="ctrTitle"/>
          </p:nvPr>
        </p:nvSpPr>
        <p:spPr>
          <a:xfrm>
            <a:off x="2928401" y="1380068"/>
            <a:ext cx="8574622" cy="2616199"/>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chemeClr val="dk1"/>
              </a:buClr>
              <a:buSzPts val="6000"/>
              <a:buFont typeface="Corbel"/>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1"/>
          <p:cNvSpPr txBox="1"/>
          <p:nvPr>
            <p:ph idx="1" type="subTitle"/>
          </p:nvPr>
        </p:nvSpPr>
        <p:spPr>
          <a:xfrm>
            <a:off x="4515377" y="3996267"/>
            <a:ext cx="6987645" cy="1388534"/>
          </a:xfrm>
          <a:prstGeom prst="rect">
            <a:avLst/>
          </a:prstGeom>
          <a:noFill/>
          <a:ln>
            <a:noFill/>
          </a:ln>
        </p:spPr>
        <p:txBody>
          <a:bodyPr anchorCtr="0" anchor="t" bIns="45700" lIns="91425" spcFirstLastPara="1" rIns="91425" wrap="square" tIns="45700">
            <a:normAutofit/>
          </a:bodyPr>
          <a:lstStyle>
            <a:lvl1pPr lvl="0" algn="r">
              <a:spcBef>
                <a:spcPts val="420"/>
              </a:spcBef>
              <a:spcAft>
                <a:spcPts val="0"/>
              </a:spcAft>
              <a:buSzPts val="3045"/>
              <a:buNone/>
              <a:defRPr sz="2100">
                <a:solidFill>
                  <a:schemeClr val="dk1"/>
                </a:solidFill>
              </a:defRPr>
            </a:lvl1pPr>
            <a:lvl2pPr lvl="1" algn="ctr">
              <a:spcBef>
                <a:spcPts val="600"/>
              </a:spcBef>
              <a:spcAft>
                <a:spcPts val="0"/>
              </a:spcAft>
              <a:buSzPts val="2900"/>
              <a:buNone/>
              <a:defRPr>
                <a:solidFill>
                  <a:srgbClr val="888888"/>
                </a:solidFill>
              </a:defRPr>
            </a:lvl2pPr>
            <a:lvl3pPr lvl="2" algn="ctr">
              <a:spcBef>
                <a:spcPts val="600"/>
              </a:spcBef>
              <a:spcAft>
                <a:spcPts val="0"/>
              </a:spcAft>
              <a:buSzPts val="2610"/>
              <a:buNone/>
              <a:defRPr>
                <a:solidFill>
                  <a:srgbClr val="888888"/>
                </a:solidFill>
              </a:defRPr>
            </a:lvl3pPr>
            <a:lvl4pPr lvl="3" algn="ctr">
              <a:spcBef>
                <a:spcPts val="600"/>
              </a:spcBef>
              <a:spcAft>
                <a:spcPts val="0"/>
              </a:spcAft>
              <a:buSzPts val="2320"/>
              <a:buNone/>
              <a:defRPr>
                <a:solidFill>
                  <a:srgbClr val="888888"/>
                </a:solidFill>
              </a:defRPr>
            </a:lvl4pPr>
            <a:lvl5pPr lvl="4" algn="ctr">
              <a:spcBef>
                <a:spcPts val="600"/>
              </a:spcBef>
              <a:spcAft>
                <a:spcPts val="0"/>
              </a:spcAft>
              <a:buSzPts val="2030"/>
              <a:buNone/>
              <a:defRPr>
                <a:solidFill>
                  <a:srgbClr val="888888"/>
                </a:solidFill>
              </a:defRPr>
            </a:lvl5pPr>
            <a:lvl6pPr lvl="5" algn="ctr">
              <a:spcBef>
                <a:spcPts val="600"/>
              </a:spcBef>
              <a:spcAft>
                <a:spcPts val="0"/>
              </a:spcAft>
              <a:buSzPts val="2030"/>
              <a:buNone/>
              <a:defRPr>
                <a:solidFill>
                  <a:srgbClr val="888888"/>
                </a:solidFill>
              </a:defRPr>
            </a:lvl6pPr>
            <a:lvl7pPr lvl="6" algn="ctr">
              <a:spcBef>
                <a:spcPts val="600"/>
              </a:spcBef>
              <a:spcAft>
                <a:spcPts val="0"/>
              </a:spcAft>
              <a:buSzPts val="2030"/>
              <a:buNone/>
              <a:defRPr>
                <a:solidFill>
                  <a:srgbClr val="888888"/>
                </a:solidFill>
              </a:defRPr>
            </a:lvl7pPr>
            <a:lvl8pPr lvl="7" algn="ctr">
              <a:spcBef>
                <a:spcPts val="600"/>
              </a:spcBef>
              <a:spcAft>
                <a:spcPts val="0"/>
              </a:spcAft>
              <a:buSzPts val="2030"/>
              <a:buNone/>
              <a:defRPr>
                <a:solidFill>
                  <a:srgbClr val="888888"/>
                </a:solidFill>
              </a:defRPr>
            </a:lvl8pPr>
            <a:lvl9pPr lvl="8" algn="ctr">
              <a:spcBef>
                <a:spcPts val="600"/>
              </a:spcBef>
              <a:spcAft>
                <a:spcPts val="600"/>
              </a:spcAft>
              <a:buSzPts val="2030"/>
              <a:buNone/>
              <a:defRPr>
                <a:solidFill>
                  <a:srgbClr val="888888"/>
                </a:solidFill>
              </a:defRPr>
            </a:lvl9pPr>
          </a:lstStyle>
          <a:p/>
        </p:txBody>
      </p:sp>
      <p:sp>
        <p:nvSpPr>
          <p:cNvPr id="28" name="Google Shape;28;p11"/>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1"/>
          <p:cNvSpPr txBox="1"/>
          <p:nvPr>
            <p:ph idx="11" type="ftr"/>
          </p:nvPr>
        </p:nvSpPr>
        <p:spPr>
          <a:xfrm>
            <a:off x="5332412" y="5883275"/>
            <a:ext cx="432404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1"/>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anoramic Picture with Caption">
  <p:cSld name="Panoramic Picture with Caption">
    <p:spTree>
      <p:nvGrpSpPr>
        <p:cNvPr id="82" name="Shape 82"/>
        <p:cNvGrpSpPr/>
        <p:nvPr/>
      </p:nvGrpSpPr>
      <p:grpSpPr>
        <a:xfrm>
          <a:off x="0" y="0"/>
          <a:ext cx="0" cy="0"/>
          <a:chOff x="0" y="0"/>
          <a:chExt cx="0" cy="0"/>
        </a:xfrm>
      </p:grpSpPr>
      <p:sp>
        <p:nvSpPr>
          <p:cNvPr id="83" name="Google Shape;83;p20"/>
          <p:cNvSpPr txBox="1"/>
          <p:nvPr>
            <p:ph type="title"/>
          </p:nvPr>
        </p:nvSpPr>
        <p:spPr>
          <a:xfrm>
            <a:off x="1484311" y="4732865"/>
            <a:ext cx="10018711" cy="566738"/>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chemeClr val="dk1"/>
              </a:buClr>
              <a:buSzPts val="2400"/>
              <a:buFont typeface="Corbel"/>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0"/>
          <p:cNvSpPr/>
          <p:nvPr>
            <p:ph idx="2" type="pic"/>
          </p:nvPr>
        </p:nvSpPr>
        <p:spPr>
          <a:xfrm>
            <a:off x="2386012" y="932112"/>
            <a:ext cx="8225944" cy="3164976"/>
          </a:xfrm>
          <a:prstGeom prst="roundRect">
            <a:avLst>
              <a:gd fmla="val 4380" name="adj"/>
            </a:avLst>
          </a:prstGeom>
          <a:noFill/>
          <a:ln cap="flat" cmpd="sng" w="38100">
            <a:solidFill>
              <a:schemeClr val="lt2"/>
            </a:solidFill>
            <a:prstDash val="solid"/>
            <a:round/>
            <a:headEnd len="sm" w="sm" type="none"/>
            <a:tailEnd len="sm" w="sm" type="none"/>
          </a:ln>
        </p:spPr>
      </p:sp>
      <p:sp>
        <p:nvSpPr>
          <p:cNvPr id="85" name="Google Shape;85;p20"/>
          <p:cNvSpPr txBox="1"/>
          <p:nvPr>
            <p:ph idx="1" type="body"/>
          </p:nvPr>
        </p:nvSpPr>
        <p:spPr>
          <a:xfrm>
            <a:off x="1484311" y="5299603"/>
            <a:ext cx="10018711" cy="493712"/>
          </a:xfrm>
          <a:prstGeom prst="rect">
            <a:avLst/>
          </a:prstGeom>
          <a:noFill/>
          <a:ln>
            <a:noFill/>
          </a:ln>
        </p:spPr>
        <p:txBody>
          <a:bodyPr anchorCtr="0" anchor="ctr" bIns="45700" lIns="91425" spcFirstLastPara="1" rIns="91425" wrap="square" tIns="45700">
            <a:normAutofit/>
          </a:bodyPr>
          <a:lstStyle>
            <a:lvl1pPr indent="-228600" lvl="0" marL="457200" algn="ctr">
              <a:spcBef>
                <a:spcPts val="280"/>
              </a:spcBef>
              <a:spcAft>
                <a:spcPts val="0"/>
              </a:spcAft>
              <a:buSzPts val="2030"/>
              <a:buNone/>
              <a:defRPr sz="1400"/>
            </a:lvl1pPr>
            <a:lvl2pPr indent="-228600" lvl="1" marL="914400" algn="l">
              <a:spcBef>
                <a:spcPts val="600"/>
              </a:spcBef>
              <a:spcAft>
                <a:spcPts val="0"/>
              </a:spcAft>
              <a:buSzPts val="1740"/>
              <a:buNone/>
              <a:defRPr sz="1200"/>
            </a:lvl2pPr>
            <a:lvl3pPr indent="-228600" lvl="2" marL="1371600" algn="l">
              <a:spcBef>
                <a:spcPts val="600"/>
              </a:spcBef>
              <a:spcAft>
                <a:spcPts val="0"/>
              </a:spcAft>
              <a:buSzPts val="1450"/>
              <a:buNone/>
              <a:defRPr sz="1000"/>
            </a:lvl3pPr>
            <a:lvl4pPr indent="-228600" lvl="3" marL="1828800" algn="l">
              <a:spcBef>
                <a:spcPts val="600"/>
              </a:spcBef>
              <a:spcAft>
                <a:spcPts val="0"/>
              </a:spcAft>
              <a:buSzPts val="1305"/>
              <a:buNone/>
              <a:defRPr sz="900"/>
            </a:lvl4pPr>
            <a:lvl5pPr indent="-228600" lvl="4" marL="2286000" algn="l">
              <a:spcBef>
                <a:spcPts val="600"/>
              </a:spcBef>
              <a:spcAft>
                <a:spcPts val="0"/>
              </a:spcAft>
              <a:buSzPts val="1305"/>
              <a:buNone/>
              <a:defRPr sz="900"/>
            </a:lvl5pPr>
            <a:lvl6pPr indent="-228600" lvl="5" marL="2743200" algn="l">
              <a:spcBef>
                <a:spcPts val="600"/>
              </a:spcBef>
              <a:spcAft>
                <a:spcPts val="0"/>
              </a:spcAft>
              <a:buSzPts val="1305"/>
              <a:buNone/>
              <a:defRPr sz="900"/>
            </a:lvl6pPr>
            <a:lvl7pPr indent="-228600" lvl="6" marL="3200400" algn="l">
              <a:spcBef>
                <a:spcPts val="600"/>
              </a:spcBef>
              <a:spcAft>
                <a:spcPts val="0"/>
              </a:spcAft>
              <a:buSzPts val="1305"/>
              <a:buNone/>
              <a:defRPr sz="900"/>
            </a:lvl7pPr>
            <a:lvl8pPr indent="-228600" lvl="7" marL="3657600" algn="l">
              <a:spcBef>
                <a:spcPts val="600"/>
              </a:spcBef>
              <a:spcAft>
                <a:spcPts val="0"/>
              </a:spcAft>
              <a:buSzPts val="1305"/>
              <a:buNone/>
              <a:defRPr sz="900"/>
            </a:lvl8pPr>
            <a:lvl9pPr indent="-228600" lvl="8" marL="4114800" algn="l">
              <a:spcBef>
                <a:spcPts val="600"/>
              </a:spcBef>
              <a:spcAft>
                <a:spcPts val="600"/>
              </a:spcAft>
              <a:buSzPts val="1305"/>
              <a:buNone/>
              <a:defRPr sz="900"/>
            </a:lvl9pPr>
          </a:lstStyle>
          <a:p/>
        </p:txBody>
      </p:sp>
      <p:sp>
        <p:nvSpPr>
          <p:cNvPr id="86" name="Google Shape;86;p20"/>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0"/>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0"/>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89" name="Shape 89"/>
        <p:cNvGrpSpPr/>
        <p:nvPr/>
      </p:nvGrpSpPr>
      <p:grpSpPr>
        <a:xfrm>
          <a:off x="0" y="0"/>
          <a:ext cx="0" cy="0"/>
          <a:chOff x="0" y="0"/>
          <a:chExt cx="0" cy="0"/>
        </a:xfrm>
      </p:grpSpPr>
      <p:sp>
        <p:nvSpPr>
          <p:cNvPr id="90" name="Google Shape;90;p21"/>
          <p:cNvSpPr txBox="1"/>
          <p:nvPr>
            <p:ph type="title"/>
          </p:nvPr>
        </p:nvSpPr>
        <p:spPr>
          <a:xfrm>
            <a:off x="1484312" y="685800"/>
            <a:ext cx="10018711" cy="3048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3200"/>
              <a:buFont typeface="Corbel"/>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1"/>
          <p:cNvSpPr txBox="1"/>
          <p:nvPr>
            <p:ph idx="1" type="body"/>
          </p:nvPr>
        </p:nvSpPr>
        <p:spPr>
          <a:xfrm>
            <a:off x="1484312" y="4343400"/>
            <a:ext cx="10018713" cy="1447800"/>
          </a:xfrm>
          <a:prstGeom prst="rect">
            <a:avLst/>
          </a:prstGeom>
          <a:noFill/>
          <a:ln>
            <a:noFill/>
          </a:ln>
        </p:spPr>
        <p:txBody>
          <a:bodyPr anchorCtr="0" anchor="ctr" bIns="45700" lIns="91425" spcFirstLastPara="1" rIns="91425" wrap="square" tIns="45700">
            <a:normAutofit/>
          </a:bodyPr>
          <a:lstStyle>
            <a:lvl1pPr indent="-228600" lvl="0" marL="457200" algn="ctr">
              <a:spcBef>
                <a:spcPts val="400"/>
              </a:spcBef>
              <a:spcAft>
                <a:spcPts val="0"/>
              </a:spcAft>
              <a:buSzPts val="2900"/>
              <a:buNone/>
              <a:defRPr sz="20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92" name="Google Shape;92;p21"/>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1"/>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1"/>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5" name="Shape 95"/>
        <p:cNvGrpSpPr/>
        <p:nvPr/>
      </p:nvGrpSpPr>
      <p:grpSpPr>
        <a:xfrm>
          <a:off x="0" y="0"/>
          <a:ext cx="0" cy="0"/>
          <a:chOff x="0" y="0"/>
          <a:chExt cx="0" cy="0"/>
        </a:xfrm>
      </p:grpSpPr>
      <p:sp>
        <p:nvSpPr>
          <p:cNvPr id="96" name="Google Shape;96;p22"/>
          <p:cNvSpPr txBox="1"/>
          <p:nvPr/>
        </p:nvSpPr>
        <p:spPr>
          <a:xfrm>
            <a:off x="1598612" y="863023"/>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8000"/>
              <a:buFont typeface="Corbel"/>
              <a:buNone/>
            </a:pPr>
            <a:r>
              <a:rPr b="0" lang="en-ID" sz="8000" cap="none">
                <a:solidFill>
                  <a:schemeClr val="dk1"/>
                </a:solidFill>
                <a:latin typeface="Corbel"/>
                <a:ea typeface="Corbel"/>
                <a:cs typeface="Corbel"/>
                <a:sym typeface="Corbel"/>
              </a:rPr>
              <a:t>“</a:t>
            </a:r>
            <a:endParaRPr/>
          </a:p>
        </p:txBody>
      </p:sp>
      <p:sp>
        <p:nvSpPr>
          <p:cNvPr id="97" name="Google Shape;97;p22"/>
          <p:cNvSpPr txBox="1"/>
          <p:nvPr/>
        </p:nvSpPr>
        <p:spPr>
          <a:xfrm>
            <a:off x="10893425" y="2819399"/>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dk1"/>
              </a:buClr>
              <a:buSzPts val="8000"/>
              <a:buFont typeface="Corbel"/>
              <a:buNone/>
            </a:pPr>
            <a:r>
              <a:rPr b="0" lang="en-ID" sz="8000" cap="none">
                <a:solidFill>
                  <a:schemeClr val="dk1"/>
                </a:solidFill>
                <a:latin typeface="Corbel"/>
                <a:ea typeface="Corbel"/>
                <a:cs typeface="Corbel"/>
                <a:sym typeface="Corbel"/>
              </a:rPr>
              <a:t>”</a:t>
            </a:r>
            <a:endParaRPr/>
          </a:p>
        </p:txBody>
      </p:sp>
      <p:sp>
        <p:nvSpPr>
          <p:cNvPr id="98" name="Google Shape;98;p22"/>
          <p:cNvSpPr txBox="1"/>
          <p:nvPr>
            <p:ph type="title"/>
          </p:nvPr>
        </p:nvSpPr>
        <p:spPr>
          <a:xfrm>
            <a:off x="2208212" y="685800"/>
            <a:ext cx="8990012" cy="27431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3200"/>
              <a:buFont typeface="Corbel"/>
              <a:buNone/>
              <a:defRPr b="0" sz="3200" cap="none">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2"/>
          <p:cNvSpPr txBox="1"/>
          <p:nvPr>
            <p:ph idx="1" type="body"/>
          </p:nvPr>
        </p:nvSpPr>
        <p:spPr>
          <a:xfrm>
            <a:off x="2436811" y="3428999"/>
            <a:ext cx="8532815" cy="381000"/>
          </a:xfrm>
          <a:prstGeom prst="rect">
            <a:avLst/>
          </a:prstGeom>
          <a:noFill/>
          <a:ln>
            <a:noFill/>
          </a:ln>
        </p:spPr>
        <p:txBody>
          <a:bodyPr anchorCtr="0" anchor="ctr" bIns="45700" lIns="91425" spcFirstLastPara="1" rIns="91425" wrap="square" tIns="45700">
            <a:normAutofit/>
          </a:bodyPr>
          <a:lstStyle>
            <a:lvl1pPr indent="-228600" lvl="0" marL="457200" algn="l">
              <a:spcBef>
                <a:spcPts val="360"/>
              </a:spcBef>
              <a:spcAft>
                <a:spcPts val="0"/>
              </a:spcAft>
              <a:buSzPts val="2610"/>
              <a:buFont typeface="Corbel"/>
              <a:buNone/>
              <a:defRPr sz="1800"/>
            </a:lvl1pPr>
            <a:lvl2pPr indent="-228600" lvl="1" marL="914400" algn="l">
              <a:spcBef>
                <a:spcPts val="600"/>
              </a:spcBef>
              <a:spcAft>
                <a:spcPts val="0"/>
              </a:spcAft>
              <a:buSzPts val="2900"/>
              <a:buFont typeface="Corbel"/>
              <a:buNone/>
              <a:defRPr/>
            </a:lvl2pPr>
            <a:lvl3pPr indent="-228600" lvl="2" marL="1371600" algn="l">
              <a:spcBef>
                <a:spcPts val="600"/>
              </a:spcBef>
              <a:spcAft>
                <a:spcPts val="0"/>
              </a:spcAft>
              <a:buSzPts val="2610"/>
              <a:buFont typeface="Corbel"/>
              <a:buNone/>
              <a:defRPr/>
            </a:lvl3pPr>
            <a:lvl4pPr indent="-228600" lvl="3" marL="1828800" algn="l">
              <a:spcBef>
                <a:spcPts val="600"/>
              </a:spcBef>
              <a:spcAft>
                <a:spcPts val="0"/>
              </a:spcAft>
              <a:buSzPts val="2320"/>
              <a:buFont typeface="Corbel"/>
              <a:buNone/>
              <a:defRPr/>
            </a:lvl4pPr>
            <a:lvl5pPr indent="-228600" lvl="4" marL="2286000" algn="l">
              <a:spcBef>
                <a:spcPts val="600"/>
              </a:spcBef>
              <a:spcAft>
                <a:spcPts val="0"/>
              </a:spcAft>
              <a:buSzPts val="2030"/>
              <a:buFont typeface="Corbel"/>
              <a:buNone/>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00" name="Google Shape;100;p22"/>
          <p:cNvSpPr txBox="1"/>
          <p:nvPr>
            <p:ph idx="2" type="body"/>
          </p:nvPr>
        </p:nvSpPr>
        <p:spPr>
          <a:xfrm>
            <a:off x="1484311" y="4343400"/>
            <a:ext cx="10018711" cy="1447800"/>
          </a:xfrm>
          <a:prstGeom prst="rect">
            <a:avLst/>
          </a:prstGeom>
          <a:noFill/>
          <a:ln>
            <a:noFill/>
          </a:ln>
        </p:spPr>
        <p:txBody>
          <a:bodyPr anchorCtr="0" anchor="ctr" bIns="45700" lIns="91425" spcFirstLastPara="1" rIns="91425" wrap="square" tIns="45700">
            <a:normAutofit/>
          </a:bodyPr>
          <a:lstStyle>
            <a:lvl1pPr indent="-228600" lvl="0" marL="457200" algn="ctr">
              <a:spcBef>
                <a:spcPts val="400"/>
              </a:spcBef>
              <a:spcAft>
                <a:spcPts val="0"/>
              </a:spcAft>
              <a:buSzPts val="2900"/>
              <a:buNone/>
              <a:defRPr sz="20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101" name="Google Shape;101;p22"/>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2"/>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22"/>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4" name="Shape 104"/>
        <p:cNvGrpSpPr/>
        <p:nvPr/>
      </p:nvGrpSpPr>
      <p:grpSpPr>
        <a:xfrm>
          <a:off x="0" y="0"/>
          <a:ext cx="0" cy="0"/>
          <a:chOff x="0" y="0"/>
          <a:chExt cx="0" cy="0"/>
        </a:xfrm>
      </p:grpSpPr>
      <p:sp>
        <p:nvSpPr>
          <p:cNvPr id="105" name="Google Shape;105;p23"/>
          <p:cNvSpPr txBox="1"/>
          <p:nvPr>
            <p:ph type="title"/>
          </p:nvPr>
        </p:nvSpPr>
        <p:spPr>
          <a:xfrm>
            <a:off x="1484313" y="3308581"/>
            <a:ext cx="10018709" cy="14688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chemeClr val="dk1"/>
              </a:buClr>
              <a:buSzPts val="3200"/>
              <a:buFont typeface="Corbel"/>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3"/>
          <p:cNvSpPr txBox="1"/>
          <p:nvPr>
            <p:ph idx="1" type="body"/>
          </p:nvPr>
        </p:nvSpPr>
        <p:spPr>
          <a:xfrm>
            <a:off x="1484312" y="4777381"/>
            <a:ext cx="10018710" cy="860400"/>
          </a:xfrm>
          <a:prstGeom prst="rect">
            <a:avLst/>
          </a:prstGeom>
          <a:noFill/>
          <a:ln>
            <a:noFill/>
          </a:ln>
        </p:spPr>
        <p:txBody>
          <a:bodyPr anchorCtr="0" anchor="t" bIns="45700" lIns="91425" spcFirstLastPara="1" rIns="91425" wrap="square" tIns="45700">
            <a:normAutofit/>
          </a:bodyPr>
          <a:lstStyle>
            <a:lvl1pPr indent="-228600" lvl="0" marL="457200" algn="r">
              <a:spcBef>
                <a:spcPts val="400"/>
              </a:spcBef>
              <a:spcAft>
                <a:spcPts val="0"/>
              </a:spcAft>
              <a:buSzPts val="2900"/>
              <a:buNone/>
              <a:defRPr sz="20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107" name="Google Shape;107;p23"/>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3"/>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3"/>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0" name="Shape 110"/>
        <p:cNvGrpSpPr/>
        <p:nvPr/>
      </p:nvGrpSpPr>
      <p:grpSpPr>
        <a:xfrm>
          <a:off x="0" y="0"/>
          <a:ext cx="0" cy="0"/>
          <a:chOff x="0" y="0"/>
          <a:chExt cx="0" cy="0"/>
        </a:xfrm>
      </p:grpSpPr>
      <p:sp>
        <p:nvSpPr>
          <p:cNvPr id="111" name="Google Shape;111;p24"/>
          <p:cNvSpPr txBox="1"/>
          <p:nvPr/>
        </p:nvSpPr>
        <p:spPr>
          <a:xfrm>
            <a:off x="1598612" y="863023"/>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8000"/>
              <a:buFont typeface="Corbel"/>
              <a:buNone/>
            </a:pPr>
            <a:r>
              <a:rPr b="0" lang="en-ID" sz="8000" cap="none">
                <a:solidFill>
                  <a:schemeClr val="dk1"/>
                </a:solidFill>
                <a:latin typeface="Corbel"/>
                <a:ea typeface="Corbel"/>
                <a:cs typeface="Corbel"/>
                <a:sym typeface="Corbel"/>
              </a:rPr>
              <a:t>“</a:t>
            </a:r>
            <a:endParaRPr/>
          </a:p>
        </p:txBody>
      </p:sp>
      <p:sp>
        <p:nvSpPr>
          <p:cNvPr id="112" name="Google Shape;112;p24"/>
          <p:cNvSpPr txBox="1"/>
          <p:nvPr/>
        </p:nvSpPr>
        <p:spPr>
          <a:xfrm>
            <a:off x="10893425" y="2819399"/>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dk1"/>
              </a:buClr>
              <a:buSzPts val="8000"/>
              <a:buFont typeface="Corbel"/>
              <a:buNone/>
            </a:pPr>
            <a:r>
              <a:rPr b="0" lang="en-ID" sz="8000" cap="none">
                <a:solidFill>
                  <a:schemeClr val="dk1"/>
                </a:solidFill>
                <a:latin typeface="Corbel"/>
                <a:ea typeface="Corbel"/>
                <a:cs typeface="Corbel"/>
                <a:sym typeface="Corbel"/>
              </a:rPr>
              <a:t>”</a:t>
            </a:r>
            <a:endParaRPr/>
          </a:p>
        </p:txBody>
      </p:sp>
      <p:sp>
        <p:nvSpPr>
          <p:cNvPr id="113" name="Google Shape;113;p24"/>
          <p:cNvSpPr txBox="1"/>
          <p:nvPr>
            <p:ph type="title"/>
          </p:nvPr>
        </p:nvSpPr>
        <p:spPr>
          <a:xfrm>
            <a:off x="2208212" y="685800"/>
            <a:ext cx="8990012" cy="27431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3200"/>
              <a:buFont typeface="Corbel"/>
              <a:buNone/>
              <a:defRPr b="0" sz="3200" cap="none">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4"/>
          <p:cNvSpPr txBox="1"/>
          <p:nvPr>
            <p:ph idx="1" type="body"/>
          </p:nvPr>
        </p:nvSpPr>
        <p:spPr>
          <a:xfrm>
            <a:off x="1484313" y="3886200"/>
            <a:ext cx="10018710" cy="889000"/>
          </a:xfrm>
          <a:prstGeom prst="rect">
            <a:avLst/>
          </a:prstGeom>
          <a:noFill/>
          <a:ln>
            <a:noFill/>
          </a:ln>
        </p:spPr>
        <p:txBody>
          <a:bodyPr anchorCtr="0" anchor="b" bIns="45700" lIns="91425" spcFirstLastPara="1" rIns="91425" wrap="square" tIns="45700">
            <a:normAutofit/>
          </a:bodyPr>
          <a:lstStyle>
            <a:lvl1pPr indent="-228600" lvl="0" marL="457200" algn="r">
              <a:spcBef>
                <a:spcPts val="480"/>
              </a:spcBef>
              <a:spcAft>
                <a:spcPts val="0"/>
              </a:spcAft>
              <a:buSzPts val="3480"/>
              <a:buNone/>
              <a:defRPr b="0" sz="2400" cap="none">
                <a:solidFill>
                  <a:schemeClr val="dk1"/>
                </a:solidFill>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15" name="Google Shape;115;p24"/>
          <p:cNvSpPr txBox="1"/>
          <p:nvPr>
            <p:ph idx="2" type="body"/>
          </p:nvPr>
        </p:nvSpPr>
        <p:spPr>
          <a:xfrm>
            <a:off x="1484312" y="4775200"/>
            <a:ext cx="10018710" cy="1016000"/>
          </a:xfrm>
          <a:prstGeom prst="rect">
            <a:avLst/>
          </a:prstGeom>
          <a:noFill/>
          <a:ln>
            <a:noFill/>
          </a:ln>
        </p:spPr>
        <p:txBody>
          <a:bodyPr anchorCtr="0" anchor="t" bIns="45700" lIns="91425" spcFirstLastPara="1" rIns="91425" wrap="square" tIns="45700">
            <a:normAutofit/>
          </a:bodyPr>
          <a:lstStyle>
            <a:lvl1pPr indent="-228600" lvl="0" marL="457200" algn="r">
              <a:spcBef>
                <a:spcPts val="360"/>
              </a:spcBef>
              <a:spcAft>
                <a:spcPts val="0"/>
              </a:spcAft>
              <a:buSzPts val="2610"/>
              <a:buNone/>
              <a:defRPr sz="18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116" name="Google Shape;116;p24"/>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4"/>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4"/>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19" name="Shape 119"/>
        <p:cNvGrpSpPr/>
        <p:nvPr/>
      </p:nvGrpSpPr>
      <p:grpSpPr>
        <a:xfrm>
          <a:off x="0" y="0"/>
          <a:ext cx="0" cy="0"/>
          <a:chOff x="0" y="0"/>
          <a:chExt cx="0" cy="0"/>
        </a:xfrm>
      </p:grpSpPr>
      <p:sp>
        <p:nvSpPr>
          <p:cNvPr id="120" name="Google Shape;120;p25"/>
          <p:cNvSpPr txBox="1"/>
          <p:nvPr>
            <p:ph type="title"/>
          </p:nvPr>
        </p:nvSpPr>
        <p:spPr>
          <a:xfrm>
            <a:off x="1484313" y="685800"/>
            <a:ext cx="10018712" cy="27273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000"/>
              <a:buFont typeface="Corbel"/>
              <a:buNone/>
              <a:defRPr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25"/>
          <p:cNvSpPr txBox="1"/>
          <p:nvPr>
            <p:ph idx="1" type="body"/>
          </p:nvPr>
        </p:nvSpPr>
        <p:spPr>
          <a:xfrm>
            <a:off x="1484312" y="3505200"/>
            <a:ext cx="10018713" cy="838200"/>
          </a:xfrm>
          <a:prstGeom prst="rect">
            <a:avLst/>
          </a:prstGeom>
          <a:noFill/>
          <a:ln>
            <a:noFill/>
          </a:ln>
        </p:spPr>
        <p:txBody>
          <a:bodyPr anchorCtr="0" anchor="b" bIns="45700" lIns="91425" spcFirstLastPara="1" rIns="91425" wrap="square" tIns="45700">
            <a:normAutofit/>
          </a:bodyPr>
          <a:lstStyle>
            <a:lvl1pPr indent="-228600" lvl="0" marL="457200" algn="l">
              <a:spcBef>
                <a:spcPts val="560"/>
              </a:spcBef>
              <a:spcAft>
                <a:spcPts val="0"/>
              </a:spcAft>
              <a:buSzPts val="4060"/>
              <a:buNone/>
              <a:defRPr b="0" sz="2800" cap="none">
                <a:solidFill>
                  <a:schemeClr val="dk1"/>
                </a:solidFill>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22" name="Google Shape;122;p25"/>
          <p:cNvSpPr txBox="1"/>
          <p:nvPr>
            <p:ph idx="2" type="body"/>
          </p:nvPr>
        </p:nvSpPr>
        <p:spPr>
          <a:xfrm>
            <a:off x="1484311" y="4343400"/>
            <a:ext cx="10018713" cy="1447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2610"/>
              <a:buNone/>
              <a:defRPr sz="18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123" name="Google Shape;123;p25"/>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25"/>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25"/>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6" name="Shape 126"/>
        <p:cNvGrpSpPr/>
        <p:nvPr/>
      </p:nvGrpSpPr>
      <p:grpSpPr>
        <a:xfrm>
          <a:off x="0" y="0"/>
          <a:ext cx="0" cy="0"/>
          <a:chOff x="0" y="0"/>
          <a:chExt cx="0" cy="0"/>
        </a:xfrm>
      </p:grpSpPr>
      <p:sp>
        <p:nvSpPr>
          <p:cNvPr id="127" name="Google Shape;127;p26"/>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000"/>
              <a:buFont typeface="Corbe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26"/>
          <p:cNvSpPr txBox="1"/>
          <p:nvPr>
            <p:ph idx="1" type="body"/>
          </p:nvPr>
        </p:nvSpPr>
        <p:spPr>
          <a:xfrm rot="5400000">
            <a:off x="4931566" y="-780257"/>
            <a:ext cx="3124201" cy="10018713"/>
          </a:xfrm>
          <a:prstGeom prst="rect">
            <a:avLst/>
          </a:prstGeom>
          <a:noFill/>
          <a:ln>
            <a:noFill/>
          </a:ln>
        </p:spPr>
        <p:txBody>
          <a:bodyPr anchorCtr="0" anchor="t" bIns="45700" lIns="91425" spcFirstLastPara="1" rIns="91425" wrap="square" tIns="45700">
            <a:normAutofit/>
          </a:bodyPr>
          <a:lstStyle>
            <a:lvl1pPr indent="-394335" lvl="0" marL="457200" algn="l">
              <a:spcBef>
                <a:spcPts val="360"/>
              </a:spcBef>
              <a:spcAft>
                <a:spcPts val="0"/>
              </a:spcAft>
              <a:buSzPts val="2610"/>
              <a:buChar char="•"/>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29" name="Google Shape;129;p26"/>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26"/>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6"/>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2" name="Shape 132"/>
        <p:cNvGrpSpPr/>
        <p:nvPr/>
      </p:nvGrpSpPr>
      <p:grpSpPr>
        <a:xfrm>
          <a:off x="0" y="0"/>
          <a:ext cx="0" cy="0"/>
          <a:chOff x="0" y="0"/>
          <a:chExt cx="0" cy="0"/>
        </a:xfrm>
      </p:grpSpPr>
      <p:sp>
        <p:nvSpPr>
          <p:cNvPr id="133" name="Google Shape;133;p27"/>
          <p:cNvSpPr txBox="1"/>
          <p:nvPr>
            <p:ph type="title"/>
          </p:nvPr>
        </p:nvSpPr>
        <p:spPr>
          <a:xfrm rot="5400000">
            <a:off x="8065140" y="2353316"/>
            <a:ext cx="5105400" cy="177036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27"/>
          <p:cNvSpPr txBox="1"/>
          <p:nvPr>
            <p:ph idx="1" type="body"/>
          </p:nvPr>
        </p:nvSpPr>
        <p:spPr>
          <a:xfrm rot="5400000">
            <a:off x="2941483" y="-771371"/>
            <a:ext cx="5105400" cy="8019742"/>
          </a:xfrm>
          <a:prstGeom prst="rect">
            <a:avLst/>
          </a:prstGeom>
          <a:noFill/>
          <a:ln>
            <a:noFill/>
          </a:ln>
        </p:spPr>
        <p:txBody>
          <a:bodyPr anchorCtr="0" anchor="t" bIns="45700" lIns="91425" spcFirstLastPara="1" rIns="91425" wrap="square" tIns="45700">
            <a:normAutofit/>
          </a:bodyPr>
          <a:lstStyle>
            <a:lvl1pPr indent="-394335" lvl="0" marL="457200" algn="l">
              <a:spcBef>
                <a:spcPts val="360"/>
              </a:spcBef>
              <a:spcAft>
                <a:spcPts val="0"/>
              </a:spcAft>
              <a:buSzPts val="2610"/>
              <a:buChar char="•"/>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35" name="Google Shape;135;p27"/>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27"/>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27"/>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 name="Shape 31"/>
        <p:cNvGrpSpPr/>
        <p:nvPr/>
      </p:nvGrpSpPr>
      <p:grpSpPr>
        <a:xfrm>
          <a:off x="0" y="0"/>
          <a:ext cx="0" cy="0"/>
          <a:chOff x="0" y="0"/>
          <a:chExt cx="0" cy="0"/>
        </a:xfrm>
      </p:grpSpPr>
      <p:sp>
        <p:nvSpPr>
          <p:cNvPr id="32" name="Google Shape;32;p12"/>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2"/>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rmAutofit/>
          </a:bodyPr>
          <a:lstStyle>
            <a:lvl1pPr indent="-394335" lvl="0" marL="457200" algn="l">
              <a:spcBef>
                <a:spcPts val="360"/>
              </a:spcBef>
              <a:spcAft>
                <a:spcPts val="0"/>
              </a:spcAft>
              <a:buSzPts val="2610"/>
              <a:buChar char="•"/>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34" name="Google Shape;34;p12"/>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2"/>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2"/>
          <p:cNvSpPr txBox="1"/>
          <p:nvPr>
            <p:ph idx="12" type="sldNum"/>
          </p:nvPr>
        </p:nvSpPr>
        <p:spPr>
          <a:xfrm>
            <a:off x="10951856" y="5867131"/>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13"/>
          <p:cNvSpPr txBox="1"/>
          <p:nvPr>
            <p:ph type="title"/>
          </p:nvPr>
        </p:nvSpPr>
        <p:spPr>
          <a:xfrm>
            <a:off x="2572279" y="2666999"/>
            <a:ext cx="8930747" cy="2110382"/>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chemeClr val="dk1"/>
              </a:buClr>
              <a:buSzPts val="4000"/>
              <a:buFont typeface="Corbel"/>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3"/>
          <p:cNvSpPr txBox="1"/>
          <p:nvPr>
            <p:ph idx="1" type="body"/>
          </p:nvPr>
        </p:nvSpPr>
        <p:spPr>
          <a:xfrm>
            <a:off x="2572278" y="4777381"/>
            <a:ext cx="8930748" cy="860400"/>
          </a:xfrm>
          <a:prstGeom prst="rect">
            <a:avLst/>
          </a:prstGeom>
          <a:noFill/>
          <a:ln>
            <a:noFill/>
          </a:ln>
        </p:spPr>
        <p:txBody>
          <a:bodyPr anchorCtr="0" anchor="t" bIns="45700" lIns="91425" spcFirstLastPara="1" rIns="91425" wrap="square" tIns="45700">
            <a:normAutofit/>
          </a:bodyPr>
          <a:lstStyle>
            <a:lvl1pPr indent="-228600" lvl="0" marL="457200" algn="r">
              <a:spcBef>
                <a:spcPts val="400"/>
              </a:spcBef>
              <a:spcAft>
                <a:spcPts val="0"/>
              </a:spcAft>
              <a:buSzPts val="2900"/>
              <a:buNone/>
              <a:defRPr sz="20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40" name="Google Shape;40;p13"/>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3"/>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3"/>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3" name="Shape 43"/>
        <p:cNvGrpSpPr/>
        <p:nvPr/>
      </p:nvGrpSpPr>
      <p:grpSpPr>
        <a:xfrm>
          <a:off x="0" y="0"/>
          <a:ext cx="0" cy="0"/>
          <a:chOff x="0" y="0"/>
          <a:chExt cx="0" cy="0"/>
        </a:xfrm>
      </p:grpSpPr>
      <p:sp>
        <p:nvSpPr>
          <p:cNvPr id="44" name="Google Shape;44;p14"/>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4"/>
          <p:cNvSpPr txBox="1"/>
          <p:nvPr>
            <p:ph idx="1" type="body"/>
          </p:nvPr>
        </p:nvSpPr>
        <p:spPr>
          <a:xfrm>
            <a:off x="1484312" y="2666999"/>
            <a:ext cx="4895055" cy="3124201"/>
          </a:xfrm>
          <a:prstGeom prst="rect">
            <a:avLst/>
          </a:prstGeom>
          <a:noFill/>
          <a:ln>
            <a:noFill/>
          </a:ln>
        </p:spPr>
        <p:txBody>
          <a:bodyPr anchorCtr="0" anchor="ctr" bIns="45700" lIns="91425" spcFirstLastPara="1" rIns="91425" wrap="square" tIns="45700">
            <a:normAutofit/>
          </a:bodyPr>
          <a:lstStyle>
            <a:lvl1pPr indent="-394335" lvl="0" marL="457200" algn="l">
              <a:spcBef>
                <a:spcPts val="360"/>
              </a:spcBef>
              <a:spcAft>
                <a:spcPts val="0"/>
              </a:spcAft>
              <a:buSzPts val="2610"/>
              <a:buChar char="•"/>
              <a:defRPr sz="1800"/>
            </a:lvl1pPr>
            <a:lvl2pPr indent="-375919" lvl="1" marL="914400" algn="l">
              <a:spcBef>
                <a:spcPts val="600"/>
              </a:spcBef>
              <a:spcAft>
                <a:spcPts val="0"/>
              </a:spcAft>
              <a:buSzPts val="2320"/>
              <a:buChar char="•"/>
              <a:defRPr sz="1600"/>
            </a:lvl2pPr>
            <a:lvl3pPr indent="-357505" lvl="2" marL="1371600" algn="l">
              <a:spcBef>
                <a:spcPts val="600"/>
              </a:spcBef>
              <a:spcAft>
                <a:spcPts val="0"/>
              </a:spcAft>
              <a:buSzPts val="2030"/>
              <a:buChar char="•"/>
              <a:defRPr sz="1400"/>
            </a:lvl3pPr>
            <a:lvl4pPr indent="-339089" lvl="3" marL="1828800" algn="l">
              <a:spcBef>
                <a:spcPts val="600"/>
              </a:spcBef>
              <a:spcAft>
                <a:spcPts val="0"/>
              </a:spcAft>
              <a:buSzPts val="1740"/>
              <a:buChar char="•"/>
              <a:defRPr sz="1200"/>
            </a:lvl4pPr>
            <a:lvl5pPr indent="-339089" lvl="4" marL="2286000" algn="l">
              <a:spcBef>
                <a:spcPts val="600"/>
              </a:spcBef>
              <a:spcAft>
                <a:spcPts val="0"/>
              </a:spcAft>
              <a:buSzPts val="1740"/>
              <a:buChar char="•"/>
              <a:defRPr sz="1200"/>
            </a:lvl5pPr>
            <a:lvl6pPr indent="-339089" lvl="5" marL="2743200" algn="l">
              <a:spcBef>
                <a:spcPts val="600"/>
              </a:spcBef>
              <a:spcAft>
                <a:spcPts val="0"/>
              </a:spcAft>
              <a:buSzPts val="1740"/>
              <a:buChar char="•"/>
              <a:defRPr sz="1200"/>
            </a:lvl6pPr>
            <a:lvl7pPr indent="-339089" lvl="6" marL="3200400" algn="l">
              <a:spcBef>
                <a:spcPts val="600"/>
              </a:spcBef>
              <a:spcAft>
                <a:spcPts val="0"/>
              </a:spcAft>
              <a:buSzPts val="1740"/>
              <a:buChar char="•"/>
              <a:defRPr sz="1200"/>
            </a:lvl7pPr>
            <a:lvl8pPr indent="-339090" lvl="7" marL="3657600" algn="l">
              <a:spcBef>
                <a:spcPts val="600"/>
              </a:spcBef>
              <a:spcAft>
                <a:spcPts val="0"/>
              </a:spcAft>
              <a:buSzPts val="1740"/>
              <a:buChar char="•"/>
              <a:defRPr sz="1200"/>
            </a:lvl8pPr>
            <a:lvl9pPr indent="-339090" lvl="8" marL="4114800" algn="l">
              <a:spcBef>
                <a:spcPts val="600"/>
              </a:spcBef>
              <a:spcAft>
                <a:spcPts val="600"/>
              </a:spcAft>
              <a:buSzPts val="1740"/>
              <a:buChar char="•"/>
              <a:defRPr sz="1200"/>
            </a:lvl9pPr>
          </a:lstStyle>
          <a:p/>
        </p:txBody>
      </p:sp>
      <p:sp>
        <p:nvSpPr>
          <p:cNvPr id="46" name="Google Shape;46;p14"/>
          <p:cNvSpPr txBox="1"/>
          <p:nvPr>
            <p:ph idx="2" type="body"/>
          </p:nvPr>
        </p:nvSpPr>
        <p:spPr>
          <a:xfrm>
            <a:off x="6607967" y="2667000"/>
            <a:ext cx="4895056" cy="3124200"/>
          </a:xfrm>
          <a:prstGeom prst="rect">
            <a:avLst/>
          </a:prstGeom>
          <a:noFill/>
          <a:ln>
            <a:noFill/>
          </a:ln>
        </p:spPr>
        <p:txBody>
          <a:bodyPr anchorCtr="0" anchor="ctr" bIns="45700" lIns="91425" spcFirstLastPara="1" rIns="91425" wrap="square" tIns="45700">
            <a:normAutofit/>
          </a:bodyPr>
          <a:lstStyle>
            <a:lvl1pPr indent="-394335" lvl="0" marL="457200" algn="l">
              <a:spcBef>
                <a:spcPts val="360"/>
              </a:spcBef>
              <a:spcAft>
                <a:spcPts val="0"/>
              </a:spcAft>
              <a:buSzPts val="2610"/>
              <a:buChar char="•"/>
              <a:defRPr sz="1800"/>
            </a:lvl1pPr>
            <a:lvl2pPr indent="-375919" lvl="1" marL="914400" algn="l">
              <a:spcBef>
                <a:spcPts val="600"/>
              </a:spcBef>
              <a:spcAft>
                <a:spcPts val="0"/>
              </a:spcAft>
              <a:buSzPts val="2320"/>
              <a:buChar char="•"/>
              <a:defRPr sz="1600"/>
            </a:lvl2pPr>
            <a:lvl3pPr indent="-357505" lvl="2" marL="1371600" algn="l">
              <a:spcBef>
                <a:spcPts val="600"/>
              </a:spcBef>
              <a:spcAft>
                <a:spcPts val="0"/>
              </a:spcAft>
              <a:buSzPts val="2030"/>
              <a:buChar char="•"/>
              <a:defRPr sz="1400"/>
            </a:lvl3pPr>
            <a:lvl4pPr indent="-339089" lvl="3" marL="1828800" algn="l">
              <a:spcBef>
                <a:spcPts val="600"/>
              </a:spcBef>
              <a:spcAft>
                <a:spcPts val="0"/>
              </a:spcAft>
              <a:buSzPts val="1740"/>
              <a:buChar char="•"/>
              <a:defRPr sz="1200"/>
            </a:lvl4pPr>
            <a:lvl5pPr indent="-339089" lvl="4" marL="2286000" algn="l">
              <a:spcBef>
                <a:spcPts val="600"/>
              </a:spcBef>
              <a:spcAft>
                <a:spcPts val="0"/>
              </a:spcAft>
              <a:buSzPts val="1740"/>
              <a:buChar char="•"/>
              <a:defRPr sz="1200"/>
            </a:lvl5pPr>
            <a:lvl6pPr indent="-339089" lvl="5" marL="2743200" algn="l">
              <a:spcBef>
                <a:spcPts val="600"/>
              </a:spcBef>
              <a:spcAft>
                <a:spcPts val="0"/>
              </a:spcAft>
              <a:buSzPts val="1740"/>
              <a:buChar char="•"/>
              <a:defRPr sz="1200"/>
            </a:lvl6pPr>
            <a:lvl7pPr indent="-339089" lvl="6" marL="3200400" algn="l">
              <a:spcBef>
                <a:spcPts val="600"/>
              </a:spcBef>
              <a:spcAft>
                <a:spcPts val="0"/>
              </a:spcAft>
              <a:buSzPts val="1740"/>
              <a:buChar char="•"/>
              <a:defRPr sz="1200"/>
            </a:lvl7pPr>
            <a:lvl8pPr indent="-339090" lvl="7" marL="3657600" algn="l">
              <a:spcBef>
                <a:spcPts val="600"/>
              </a:spcBef>
              <a:spcAft>
                <a:spcPts val="0"/>
              </a:spcAft>
              <a:buSzPts val="1740"/>
              <a:buChar char="•"/>
              <a:defRPr sz="1200"/>
            </a:lvl8pPr>
            <a:lvl9pPr indent="-339090" lvl="8" marL="4114800" algn="l">
              <a:spcBef>
                <a:spcPts val="600"/>
              </a:spcBef>
              <a:spcAft>
                <a:spcPts val="600"/>
              </a:spcAft>
              <a:buSzPts val="1740"/>
              <a:buChar char="•"/>
              <a:defRPr sz="1200"/>
            </a:lvl9pPr>
          </a:lstStyle>
          <a:p/>
        </p:txBody>
      </p:sp>
      <p:sp>
        <p:nvSpPr>
          <p:cNvPr id="47" name="Google Shape;47;p14"/>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4"/>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4"/>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15"/>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000"/>
              <a:buFont typeface="Corbe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5"/>
          <p:cNvSpPr txBox="1"/>
          <p:nvPr>
            <p:ph idx="1" type="body"/>
          </p:nvPr>
        </p:nvSpPr>
        <p:spPr>
          <a:xfrm>
            <a:off x="1772179" y="2658533"/>
            <a:ext cx="4607188" cy="576262"/>
          </a:xfrm>
          <a:prstGeom prst="rect">
            <a:avLst/>
          </a:prstGeom>
          <a:noFill/>
          <a:ln>
            <a:noFill/>
          </a:ln>
        </p:spPr>
        <p:txBody>
          <a:bodyPr anchorCtr="0" anchor="b" bIns="45700" lIns="91425" spcFirstLastPara="1" rIns="91425" wrap="square" tIns="45700">
            <a:noAutofit/>
          </a:bodyPr>
          <a:lstStyle>
            <a:lvl1pPr indent="-228600" lvl="0" marL="457200" algn="l">
              <a:spcBef>
                <a:spcPts val="560"/>
              </a:spcBef>
              <a:spcAft>
                <a:spcPts val="0"/>
              </a:spcAft>
              <a:buSzPts val="4060"/>
              <a:buNone/>
              <a:defRPr b="0" sz="2800">
                <a:solidFill>
                  <a:srgbClr val="1186C3"/>
                </a:solidFill>
              </a:defRPr>
            </a:lvl1pPr>
            <a:lvl2pPr indent="-228600" lvl="1" marL="914400" algn="l">
              <a:spcBef>
                <a:spcPts val="600"/>
              </a:spcBef>
              <a:spcAft>
                <a:spcPts val="0"/>
              </a:spcAft>
              <a:buSzPts val="2900"/>
              <a:buNone/>
              <a:defRPr b="1" sz="2000"/>
            </a:lvl2pPr>
            <a:lvl3pPr indent="-228600" lvl="2" marL="1371600" algn="l">
              <a:spcBef>
                <a:spcPts val="600"/>
              </a:spcBef>
              <a:spcAft>
                <a:spcPts val="0"/>
              </a:spcAft>
              <a:buSzPts val="2610"/>
              <a:buNone/>
              <a:defRPr b="1" sz="1800"/>
            </a:lvl3pPr>
            <a:lvl4pPr indent="-228600" lvl="3" marL="1828800" algn="l">
              <a:spcBef>
                <a:spcPts val="600"/>
              </a:spcBef>
              <a:spcAft>
                <a:spcPts val="0"/>
              </a:spcAft>
              <a:buSzPts val="2320"/>
              <a:buNone/>
              <a:defRPr b="1" sz="1600"/>
            </a:lvl4pPr>
            <a:lvl5pPr indent="-228600" lvl="4" marL="2286000" algn="l">
              <a:spcBef>
                <a:spcPts val="600"/>
              </a:spcBef>
              <a:spcAft>
                <a:spcPts val="0"/>
              </a:spcAft>
              <a:buSzPts val="2320"/>
              <a:buNone/>
              <a:defRPr b="1" sz="1600"/>
            </a:lvl5pPr>
            <a:lvl6pPr indent="-228600" lvl="5" marL="2743200" algn="l">
              <a:spcBef>
                <a:spcPts val="600"/>
              </a:spcBef>
              <a:spcAft>
                <a:spcPts val="0"/>
              </a:spcAft>
              <a:buSzPts val="2320"/>
              <a:buNone/>
              <a:defRPr b="1" sz="1600"/>
            </a:lvl6pPr>
            <a:lvl7pPr indent="-228600" lvl="6" marL="3200400" algn="l">
              <a:spcBef>
                <a:spcPts val="600"/>
              </a:spcBef>
              <a:spcAft>
                <a:spcPts val="0"/>
              </a:spcAft>
              <a:buSzPts val="2320"/>
              <a:buNone/>
              <a:defRPr b="1" sz="1600"/>
            </a:lvl7pPr>
            <a:lvl8pPr indent="-228600" lvl="7" marL="3657600" algn="l">
              <a:spcBef>
                <a:spcPts val="600"/>
              </a:spcBef>
              <a:spcAft>
                <a:spcPts val="0"/>
              </a:spcAft>
              <a:buSzPts val="2320"/>
              <a:buNone/>
              <a:defRPr b="1" sz="1600"/>
            </a:lvl8pPr>
            <a:lvl9pPr indent="-228600" lvl="8" marL="4114800" algn="l">
              <a:spcBef>
                <a:spcPts val="600"/>
              </a:spcBef>
              <a:spcAft>
                <a:spcPts val="600"/>
              </a:spcAft>
              <a:buSzPts val="2320"/>
              <a:buNone/>
              <a:defRPr b="1" sz="1600"/>
            </a:lvl9pPr>
          </a:lstStyle>
          <a:p/>
        </p:txBody>
      </p:sp>
      <p:sp>
        <p:nvSpPr>
          <p:cNvPr id="53" name="Google Shape;53;p15"/>
          <p:cNvSpPr txBox="1"/>
          <p:nvPr>
            <p:ph idx="2" type="body"/>
          </p:nvPr>
        </p:nvSpPr>
        <p:spPr>
          <a:xfrm>
            <a:off x="1484311" y="3335337"/>
            <a:ext cx="4895056" cy="2455862"/>
          </a:xfrm>
          <a:prstGeom prst="rect">
            <a:avLst/>
          </a:prstGeom>
          <a:noFill/>
          <a:ln>
            <a:noFill/>
          </a:ln>
        </p:spPr>
        <p:txBody>
          <a:bodyPr anchorCtr="0" anchor="t" bIns="45700" lIns="91425" spcFirstLastPara="1" rIns="91425" wrap="square" tIns="45700">
            <a:normAutofit/>
          </a:bodyPr>
          <a:lstStyle>
            <a:lvl1pPr indent="-394335" lvl="0" marL="457200" algn="l">
              <a:spcBef>
                <a:spcPts val="360"/>
              </a:spcBef>
              <a:spcAft>
                <a:spcPts val="0"/>
              </a:spcAft>
              <a:buSzPts val="2610"/>
              <a:buChar char="•"/>
              <a:defRPr sz="1800"/>
            </a:lvl1pPr>
            <a:lvl2pPr indent="-375919" lvl="1" marL="914400" algn="l">
              <a:spcBef>
                <a:spcPts val="600"/>
              </a:spcBef>
              <a:spcAft>
                <a:spcPts val="0"/>
              </a:spcAft>
              <a:buSzPts val="2320"/>
              <a:buChar char="•"/>
              <a:defRPr sz="1600"/>
            </a:lvl2pPr>
            <a:lvl3pPr indent="-357505" lvl="2" marL="1371600" algn="l">
              <a:spcBef>
                <a:spcPts val="600"/>
              </a:spcBef>
              <a:spcAft>
                <a:spcPts val="0"/>
              </a:spcAft>
              <a:buSzPts val="2030"/>
              <a:buChar char="•"/>
              <a:defRPr sz="1400"/>
            </a:lvl3pPr>
            <a:lvl4pPr indent="-339089" lvl="3" marL="1828800" algn="l">
              <a:spcBef>
                <a:spcPts val="600"/>
              </a:spcBef>
              <a:spcAft>
                <a:spcPts val="0"/>
              </a:spcAft>
              <a:buSzPts val="1740"/>
              <a:buChar char="•"/>
              <a:defRPr sz="1200"/>
            </a:lvl4pPr>
            <a:lvl5pPr indent="-339089" lvl="4" marL="2286000" algn="l">
              <a:spcBef>
                <a:spcPts val="600"/>
              </a:spcBef>
              <a:spcAft>
                <a:spcPts val="0"/>
              </a:spcAft>
              <a:buSzPts val="1740"/>
              <a:buChar char="•"/>
              <a:defRPr sz="1200"/>
            </a:lvl5pPr>
            <a:lvl6pPr indent="-339089" lvl="5" marL="2743200" algn="l">
              <a:spcBef>
                <a:spcPts val="600"/>
              </a:spcBef>
              <a:spcAft>
                <a:spcPts val="0"/>
              </a:spcAft>
              <a:buSzPts val="1740"/>
              <a:buChar char="•"/>
              <a:defRPr sz="1200"/>
            </a:lvl6pPr>
            <a:lvl7pPr indent="-339089" lvl="6" marL="3200400" algn="l">
              <a:spcBef>
                <a:spcPts val="600"/>
              </a:spcBef>
              <a:spcAft>
                <a:spcPts val="0"/>
              </a:spcAft>
              <a:buSzPts val="1740"/>
              <a:buChar char="•"/>
              <a:defRPr sz="1200"/>
            </a:lvl7pPr>
            <a:lvl8pPr indent="-339090" lvl="7" marL="3657600" algn="l">
              <a:spcBef>
                <a:spcPts val="600"/>
              </a:spcBef>
              <a:spcAft>
                <a:spcPts val="0"/>
              </a:spcAft>
              <a:buSzPts val="1740"/>
              <a:buChar char="•"/>
              <a:defRPr sz="1200"/>
            </a:lvl8pPr>
            <a:lvl9pPr indent="-339090" lvl="8" marL="4114800" algn="l">
              <a:spcBef>
                <a:spcPts val="600"/>
              </a:spcBef>
              <a:spcAft>
                <a:spcPts val="600"/>
              </a:spcAft>
              <a:buSzPts val="1740"/>
              <a:buChar char="•"/>
              <a:defRPr sz="1200"/>
            </a:lvl9pPr>
          </a:lstStyle>
          <a:p/>
        </p:txBody>
      </p:sp>
      <p:sp>
        <p:nvSpPr>
          <p:cNvPr id="54" name="Google Shape;54;p15"/>
          <p:cNvSpPr txBox="1"/>
          <p:nvPr>
            <p:ph idx="3" type="body"/>
          </p:nvPr>
        </p:nvSpPr>
        <p:spPr>
          <a:xfrm>
            <a:off x="6880487" y="2667000"/>
            <a:ext cx="4622537" cy="576262"/>
          </a:xfrm>
          <a:prstGeom prst="rect">
            <a:avLst/>
          </a:prstGeom>
          <a:noFill/>
          <a:ln>
            <a:noFill/>
          </a:ln>
        </p:spPr>
        <p:txBody>
          <a:bodyPr anchorCtr="0" anchor="b" bIns="45700" lIns="91425" spcFirstLastPara="1" rIns="91425" wrap="square" tIns="45700">
            <a:noAutofit/>
          </a:bodyPr>
          <a:lstStyle>
            <a:lvl1pPr indent="-228600" lvl="0" marL="457200" algn="l">
              <a:spcBef>
                <a:spcPts val="560"/>
              </a:spcBef>
              <a:spcAft>
                <a:spcPts val="0"/>
              </a:spcAft>
              <a:buSzPts val="4060"/>
              <a:buNone/>
              <a:defRPr b="0" sz="2800">
                <a:solidFill>
                  <a:srgbClr val="1186C3"/>
                </a:solidFill>
              </a:defRPr>
            </a:lvl1pPr>
            <a:lvl2pPr indent="-228600" lvl="1" marL="914400" algn="l">
              <a:spcBef>
                <a:spcPts val="600"/>
              </a:spcBef>
              <a:spcAft>
                <a:spcPts val="0"/>
              </a:spcAft>
              <a:buSzPts val="2900"/>
              <a:buNone/>
              <a:defRPr b="1" sz="2000"/>
            </a:lvl2pPr>
            <a:lvl3pPr indent="-228600" lvl="2" marL="1371600" algn="l">
              <a:spcBef>
                <a:spcPts val="600"/>
              </a:spcBef>
              <a:spcAft>
                <a:spcPts val="0"/>
              </a:spcAft>
              <a:buSzPts val="2610"/>
              <a:buNone/>
              <a:defRPr b="1" sz="1800"/>
            </a:lvl3pPr>
            <a:lvl4pPr indent="-228600" lvl="3" marL="1828800" algn="l">
              <a:spcBef>
                <a:spcPts val="600"/>
              </a:spcBef>
              <a:spcAft>
                <a:spcPts val="0"/>
              </a:spcAft>
              <a:buSzPts val="2320"/>
              <a:buNone/>
              <a:defRPr b="1" sz="1600"/>
            </a:lvl4pPr>
            <a:lvl5pPr indent="-228600" lvl="4" marL="2286000" algn="l">
              <a:spcBef>
                <a:spcPts val="600"/>
              </a:spcBef>
              <a:spcAft>
                <a:spcPts val="0"/>
              </a:spcAft>
              <a:buSzPts val="2320"/>
              <a:buNone/>
              <a:defRPr b="1" sz="1600"/>
            </a:lvl5pPr>
            <a:lvl6pPr indent="-228600" lvl="5" marL="2743200" algn="l">
              <a:spcBef>
                <a:spcPts val="600"/>
              </a:spcBef>
              <a:spcAft>
                <a:spcPts val="0"/>
              </a:spcAft>
              <a:buSzPts val="2320"/>
              <a:buNone/>
              <a:defRPr b="1" sz="1600"/>
            </a:lvl6pPr>
            <a:lvl7pPr indent="-228600" lvl="6" marL="3200400" algn="l">
              <a:spcBef>
                <a:spcPts val="600"/>
              </a:spcBef>
              <a:spcAft>
                <a:spcPts val="0"/>
              </a:spcAft>
              <a:buSzPts val="2320"/>
              <a:buNone/>
              <a:defRPr b="1" sz="1600"/>
            </a:lvl7pPr>
            <a:lvl8pPr indent="-228600" lvl="7" marL="3657600" algn="l">
              <a:spcBef>
                <a:spcPts val="600"/>
              </a:spcBef>
              <a:spcAft>
                <a:spcPts val="0"/>
              </a:spcAft>
              <a:buSzPts val="2320"/>
              <a:buNone/>
              <a:defRPr b="1" sz="1600"/>
            </a:lvl8pPr>
            <a:lvl9pPr indent="-228600" lvl="8" marL="4114800" algn="l">
              <a:spcBef>
                <a:spcPts val="600"/>
              </a:spcBef>
              <a:spcAft>
                <a:spcPts val="600"/>
              </a:spcAft>
              <a:buSzPts val="2320"/>
              <a:buNone/>
              <a:defRPr b="1" sz="1600"/>
            </a:lvl9pPr>
          </a:lstStyle>
          <a:p/>
        </p:txBody>
      </p:sp>
      <p:sp>
        <p:nvSpPr>
          <p:cNvPr id="55" name="Google Shape;55;p15"/>
          <p:cNvSpPr txBox="1"/>
          <p:nvPr>
            <p:ph idx="4" type="body"/>
          </p:nvPr>
        </p:nvSpPr>
        <p:spPr>
          <a:xfrm>
            <a:off x="6607967" y="3335337"/>
            <a:ext cx="4895056" cy="2455862"/>
          </a:xfrm>
          <a:prstGeom prst="rect">
            <a:avLst/>
          </a:prstGeom>
          <a:noFill/>
          <a:ln>
            <a:noFill/>
          </a:ln>
        </p:spPr>
        <p:txBody>
          <a:bodyPr anchorCtr="0" anchor="t" bIns="45700" lIns="91425" spcFirstLastPara="1" rIns="91425" wrap="square" tIns="45700">
            <a:normAutofit/>
          </a:bodyPr>
          <a:lstStyle>
            <a:lvl1pPr indent="-394335" lvl="0" marL="457200" algn="l">
              <a:spcBef>
                <a:spcPts val="360"/>
              </a:spcBef>
              <a:spcAft>
                <a:spcPts val="0"/>
              </a:spcAft>
              <a:buSzPts val="2610"/>
              <a:buChar char="•"/>
              <a:defRPr sz="1800"/>
            </a:lvl1pPr>
            <a:lvl2pPr indent="-375919" lvl="1" marL="914400" algn="l">
              <a:spcBef>
                <a:spcPts val="600"/>
              </a:spcBef>
              <a:spcAft>
                <a:spcPts val="0"/>
              </a:spcAft>
              <a:buSzPts val="2320"/>
              <a:buChar char="•"/>
              <a:defRPr sz="1600"/>
            </a:lvl2pPr>
            <a:lvl3pPr indent="-357505" lvl="2" marL="1371600" algn="l">
              <a:spcBef>
                <a:spcPts val="600"/>
              </a:spcBef>
              <a:spcAft>
                <a:spcPts val="0"/>
              </a:spcAft>
              <a:buSzPts val="2030"/>
              <a:buChar char="•"/>
              <a:defRPr sz="1400"/>
            </a:lvl3pPr>
            <a:lvl4pPr indent="-339089" lvl="3" marL="1828800" algn="l">
              <a:spcBef>
                <a:spcPts val="600"/>
              </a:spcBef>
              <a:spcAft>
                <a:spcPts val="0"/>
              </a:spcAft>
              <a:buSzPts val="1740"/>
              <a:buChar char="•"/>
              <a:defRPr sz="1200"/>
            </a:lvl4pPr>
            <a:lvl5pPr indent="-339089" lvl="4" marL="2286000" algn="l">
              <a:spcBef>
                <a:spcPts val="600"/>
              </a:spcBef>
              <a:spcAft>
                <a:spcPts val="0"/>
              </a:spcAft>
              <a:buSzPts val="1740"/>
              <a:buChar char="•"/>
              <a:defRPr sz="1200"/>
            </a:lvl5pPr>
            <a:lvl6pPr indent="-339089" lvl="5" marL="2743200" algn="l">
              <a:spcBef>
                <a:spcPts val="600"/>
              </a:spcBef>
              <a:spcAft>
                <a:spcPts val="0"/>
              </a:spcAft>
              <a:buSzPts val="1740"/>
              <a:buChar char="•"/>
              <a:defRPr sz="1200"/>
            </a:lvl6pPr>
            <a:lvl7pPr indent="-339089" lvl="6" marL="3200400" algn="l">
              <a:spcBef>
                <a:spcPts val="600"/>
              </a:spcBef>
              <a:spcAft>
                <a:spcPts val="0"/>
              </a:spcAft>
              <a:buSzPts val="1740"/>
              <a:buChar char="•"/>
              <a:defRPr sz="1200"/>
            </a:lvl7pPr>
            <a:lvl8pPr indent="-339090" lvl="7" marL="3657600" algn="l">
              <a:spcBef>
                <a:spcPts val="600"/>
              </a:spcBef>
              <a:spcAft>
                <a:spcPts val="0"/>
              </a:spcAft>
              <a:buSzPts val="1740"/>
              <a:buChar char="•"/>
              <a:defRPr sz="1200"/>
            </a:lvl8pPr>
            <a:lvl9pPr indent="-339090" lvl="8" marL="4114800" algn="l">
              <a:spcBef>
                <a:spcPts val="600"/>
              </a:spcBef>
              <a:spcAft>
                <a:spcPts val="600"/>
              </a:spcAft>
              <a:buSzPts val="1740"/>
              <a:buChar char="•"/>
              <a:defRPr sz="1200"/>
            </a:lvl9pPr>
          </a:lstStyle>
          <a:p/>
        </p:txBody>
      </p:sp>
      <p:sp>
        <p:nvSpPr>
          <p:cNvPr id="56" name="Google Shape;56;p15"/>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5"/>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5"/>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9" name="Shape 59"/>
        <p:cNvGrpSpPr/>
        <p:nvPr/>
      </p:nvGrpSpPr>
      <p:grpSpPr>
        <a:xfrm>
          <a:off x="0" y="0"/>
          <a:ext cx="0" cy="0"/>
          <a:chOff x="0" y="0"/>
          <a:chExt cx="0" cy="0"/>
        </a:xfrm>
      </p:grpSpPr>
      <p:sp>
        <p:nvSpPr>
          <p:cNvPr id="60" name="Google Shape;60;p16"/>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16"/>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6"/>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6"/>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4" name="Shape 64"/>
        <p:cNvGrpSpPr/>
        <p:nvPr/>
      </p:nvGrpSpPr>
      <p:grpSpPr>
        <a:xfrm>
          <a:off x="0" y="0"/>
          <a:ext cx="0" cy="0"/>
          <a:chOff x="0" y="0"/>
          <a:chExt cx="0" cy="0"/>
        </a:xfrm>
      </p:grpSpPr>
      <p:sp>
        <p:nvSpPr>
          <p:cNvPr id="65" name="Google Shape;65;p17"/>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7"/>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7"/>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8" name="Shape 68"/>
        <p:cNvGrpSpPr/>
        <p:nvPr/>
      </p:nvGrpSpPr>
      <p:grpSpPr>
        <a:xfrm>
          <a:off x="0" y="0"/>
          <a:ext cx="0" cy="0"/>
          <a:chOff x="0" y="0"/>
          <a:chExt cx="0" cy="0"/>
        </a:xfrm>
      </p:grpSpPr>
      <p:sp>
        <p:nvSpPr>
          <p:cNvPr id="69" name="Google Shape;69;p18"/>
          <p:cNvSpPr txBox="1"/>
          <p:nvPr>
            <p:ph type="title"/>
          </p:nvPr>
        </p:nvSpPr>
        <p:spPr>
          <a:xfrm>
            <a:off x="1484312" y="1600200"/>
            <a:ext cx="3549121" cy="1371600"/>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chemeClr val="dk1"/>
              </a:buClr>
              <a:buSzPts val="2400"/>
              <a:buFont typeface="Corbel"/>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8"/>
          <p:cNvSpPr txBox="1"/>
          <p:nvPr>
            <p:ph idx="1" type="body"/>
          </p:nvPr>
        </p:nvSpPr>
        <p:spPr>
          <a:xfrm>
            <a:off x="5262033" y="685799"/>
            <a:ext cx="6240990" cy="5105401"/>
          </a:xfrm>
          <a:prstGeom prst="rect">
            <a:avLst/>
          </a:prstGeom>
          <a:noFill/>
          <a:ln>
            <a:noFill/>
          </a:ln>
        </p:spPr>
        <p:txBody>
          <a:bodyPr anchorCtr="0" anchor="ctr" bIns="45700" lIns="91425" spcFirstLastPara="1" rIns="91425" wrap="square" tIns="45700">
            <a:normAutofit/>
          </a:bodyPr>
          <a:lstStyle>
            <a:lvl1pPr indent="-412750" lvl="0" marL="457200" algn="l">
              <a:spcBef>
                <a:spcPts val="400"/>
              </a:spcBef>
              <a:spcAft>
                <a:spcPts val="0"/>
              </a:spcAft>
              <a:buSzPts val="2900"/>
              <a:buChar char="•"/>
              <a:defRPr sz="2000"/>
            </a:lvl1pPr>
            <a:lvl2pPr indent="-394335" lvl="1" marL="914400" algn="l">
              <a:spcBef>
                <a:spcPts val="600"/>
              </a:spcBef>
              <a:spcAft>
                <a:spcPts val="0"/>
              </a:spcAft>
              <a:buSzPts val="2610"/>
              <a:buChar char="•"/>
              <a:defRPr sz="1800"/>
            </a:lvl2pPr>
            <a:lvl3pPr indent="-375919" lvl="2" marL="1371600" algn="l">
              <a:spcBef>
                <a:spcPts val="600"/>
              </a:spcBef>
              <a:spcAft>
                <a:spcPts val="0"/>
              </a:spcAft>
              <a:buSzPts val="2320"/>
              <a:buChar char="•"/>
              <a:defRPr sz="1600"/>
            </a:lvl3pPr>
            <a:lvl4pPr indent="-357505" lvl="3" marL="1828800" algn="l">
              <a:spcBef>
                <a:spcPts val="600"/>
              </a:spcBef>
              <a:spcAft>
                <a:spcPts val="0"/>
              </a:spcAft>
              <a:buSzPts val="2030"/>
              <a:buChar char="•"/>
              <a:defRPr sz="1400"/>
            </a:lvl4pPr>
            <a:lvl5pPr indent="-357504" lvl="4" marL="2286000" algn="l">
              <a:spcBef>
                <a:spcPts val="600"/>
              </a:spcBef>
              <a:spcAft>
                <a:spcPts val="0"/>
              </a:spcAft>
              <a:buSzPts val="2030"/>
              <a:buChar char="•"/>
              <a:defRPr sz="1400"/>
            </a:lvl5pPr>
            <a:lvl6pPr indent="-357504" lvl="5" marL="2743200" algn="l">
              <a:spcBef>
                <a:spcPts val="600"/>
              </a:spcBef>
              <a:spcAft>
                <a:spcPts val="0"/>
              </a:spcAft>
              <a:buSzPts val="2030"/>
              <a:buChar char="•"/>
              <a:defRPr sz="1400"/>
            </a:lvl6pPr>
            <a:lvl7pPr indent="-357504" lvl="6" marL="3200400" algn="l">
              <a:spcBef>
                <a:spcPts val="600"/>
              </a:spcBef>
              <a:spcAft>
                <a:spcPts val="0"/>
              </a:spcAft>
              <a:buSzPts val="2030"/>
              <a:buChar char="•"/>
              <a:defRPr sz="1400"/>
            </a:lvl7pPr>
            <a:lvl8pPr indent="-357504" lvl="7" marL="3657600" algn="l">
              <a:spcBef>
                <a:spcPts val="600"/>
              </a:spcBef>
              <a:spcAft>
                <a:spcPts val="0"/>
              </a:spcAft>
              <a:buSzPts val="2030"/>
              <a:buChar char="•"/>
              <a:defRPr sz="1400"/>
            </a:lvl8pPr>
            <a:lvl9pPr indent="-357504" lvl="8" marL="4114800" algn="l">
              <a:spcBef>
                <a:spcPts val="600"/>
              </a:spcBef>
              <a:spcAft>
                <a:spcPts val="600"/>
              </a:spcAft>
              <a:buSzPts val="2030"/>
              <a:buChar char="•"/>
              <a:defRPr sz="1400"/>
            </a:lvl9pPr>
          </a:lstStyle>
          <a:p/>
        </p:txBody>
      </p:sp>
      <p:sp>
        <p:nvSpPr>
          <p:cNvPr id="71" name="Google Shape;71;p18"/>
          <p:cNvSpPr txBox="1"/>
          <p:nvPr>
            <p:ph idx="2" type="body"/>
          </p:nvPr>
        </p:nvSpPr>
        <p:spPr>
          <a:xfrm>
            <a:off x="1484312" y="2971800"/>
            <a:ext cx="3549121" cy="1828800"/>
          </a:xfrm>
          <a:prstGeom prst="rect">
            <a:avLst/>
          </a:prstGeom>
          <a:noFill/>
          <a:ln>
            <a:noFill/>
          </a:ln>
        </p:spPr>
        <p:txBody>
          <a:bodyPr anchorCtr="0" anchor="ctr" bIns="45700" lIns="91425" spcFirstLastPara="1" rIns="91425" wrap="square" tIns="45700">
            <a:normAutofit/>
          </a:bodyPr>
          <a:lstStyle>
            <a:lvl1pPr indent="-228600" lvl="0" marL="457200" algn="ctr">
              <a:spcBef>
                <a:spcPts val="320"/>
              </a:spcBef>
              <a:spcAft>
                <a:spcPts val="0"/>
              </a:spcAft>
              <a:buSzPts val="2320"/>
              <a:buNone/>
              <a:defRPr sz="1600"/>
            </a:lvl1pPr>
            <a:lvl2pPr indent="-228600" lvl="1" marL="914400" algn="l">
              <a:spcBef>
                <a:spcPts val="600"/>
              </a:spcBef>
              <a:spcAft>
                <a:spcPts val="0"/>
              </a:spcAft>
              <a:buSzPts val="1740"/>
              <a:buNone/>
              <a:defRPr sz="1200"/>
            </a:lvl2pPr>
            <a:lvl3pPr indent="-228600" lvl="2" marL="1371600" algn="l">
              <a:spcBef>
                <a:spcPts val="600"/>
              </a:spcBef>
              <a:spcAft>
                <a:spcPts val="0"/>
              </a:spcAft>
              <a:buSzPts val="1450"/>
              <a:buNone/>
              <a:defRPr sz="1000"/>
            </a:lvl3pPr>
            <a:lvl4pPr indent="-228600" lvl="3" marL="1828800" algn="l">
              <a:spcBef>
                <a:spcPts val="600"/>
              </a:spcBef>
              <a:spcAft>
                <a:spcPts val="0"/>
              </a:spcAft>
              <a:buSzPts val="1305"/>
              <a:buNone/>
              <a:defRPr sz="900"/>
            </a:lvl4pPr>
            <a:lvl5pPr indent="-228600" lvl="4" marL="2286000" algn="l">
              <a:spcBef>
                <a:spcPts val="600"/>
              </a:spcBef>
              <a:spcAft>
                <a:spcPts val="0"/>
              </a:spcAft>
              <a:buSzPts val="1305"/>
              <a:buNone/>
              <a:defRPr sz="900"/>
            </a:lvl5pPr>
            <a:lvl6pPr indent="-228600" lvl="5" marL="2743200" algn="l">
              <a:spcBef>
                <a:spcPts val="600"/>
              </a:spcBef>
              <a:spcAft>
                <a:spcPts val="0"/>
              </a:spcAft>
              <a:buSzPts val="1305"/>
              <a:buNone/>
              <a:defRPr sz="900"/>
            </a:lvl6pPr>
            <a:lvl7pPr indent="-228600" lvl="6" marL="3200400" algn="l">
              <a:spcBef>
                <a:spcPts val="600"/>
              </a:spcBef>
              <a:spcAft>
                <a:spcPts val="0"/>
              </a:spcAft>
              <a:buSzPts val="1305"/>
              <a:buNone/>
              <a:defRPr sz="900"/>
            </a:lvl7pPr>
            <a:lvl8pPr indent="-228600" lvl="7" marL="3657600" algn="l">
              <a:spcBef>
                <a:spcPts val="600"/>
              </a:spcBef>
              <a:spcAft>
                <a:spcPts val="0"/>
              </a:spcAft>
              <a:buSzPts val="1305"/>
              <a:buNone/>
              <a:defRPr sz="900"/>
            </a:lvl8pPr>
            <a:lvl9pPr indent="-228600" lvl="8" marL="4114800" algn="l">
              <a:spcBef>
                <a:spcPts val="600"/>
              </a:spcBef>
              <a:spcAft>
                <a:spcPts val="600"/>
              </a:spcAft>
              <a:buSzPts val="1305"/>
              <a:buNone/>
              <a:defRPr sz="900"/>
            </a:lvl9pPr>
          </a:lstStyle>
          <a:p/>
        </p:txBody>
      </p:sp>
      <p:sp>
        <p:nvSpPr>
          <p:cNvPr id="72" name="Google Shape;72;p18"/>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8"/>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8"/>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5" name="Shape 75"/>
        <p:cNvGrpSpPr/>
        <p:nvPr/>
      </p:nvGrpSpPr>
      <p:grpSpPr>
        <a:xfrm>
          <a:off x="0" y="0"/>
          <a:ext cx="0" cy="0"/>
          <a:chOff x="0" y="0"/>
          <a:chExt cx="0" cy="0"/>
        </a:xfrm>
      </p:grpSpPr>
      <p:sp>
        <p:nvSpPr>
          <p:cNvPr id="76" name="Google Shape;76;p19"/>
          <p:cNvSpPr txBox="1"/>
          <p:nvPr>
            <p:ph type="title"/>
          </p:nvPr>
        </p:nvSpPr>
        <p:spPr>
          <a:xfrm>
            <a:off x="1482724" y="1752599"/>
            <a:ext cx="5426158" cy="1371600"/>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chemeClr val="dk1"/>
              </a:buClr>
              <a:buSzPts val="2800"/>
              <a:buFont typeface="Corbel"/>
              <a:buNone/>
              <a:defRPr b="0"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9"/>
          <p:cNvSpPr/>
          <p:nvPr>
            <p:ph idx="2" type="pic"/>
          </p:nvPr>
        </p:nvSpPr>
        <p:spPr>
          <a:xfrm>
            <a:off x="7594682" y="914400"/>
            <a:ext cx="3280974" cy="4572000"/>
          </a:xfrm>
          <a:prstGeom prst="roundRect">
            <a:avLst>
              <a:gd fmla="val 4280" name="adj"/>
            </a:avLst>
          </a:prstGeom>
          <a:noFill/>
          <a:ln cap="flat" cmpd="sng" w="38100">
            <a:solidFill>
              <a:schemeClr val="lt2"/>
            </a:solidFill>
            <a:prstDash val="solid"/>
            <a:round/>
            <a:headEnd len="sm" w="sm" type="none"/>
            <a:tailEnd len="sm" w="sm" type="none"/>
          </a:ln>
        </p:spPr>
      </p:sp>
      <p:sp>
        <p:nvSpPr>
          <p:cNvPr id="78" name="Google Shape;78;p19"/>
          <p:cNvSpPr txBox="1"/>
          <p:nvPr>
            <p:ph idx="1" type="body"/>
          </p:nvPr>
        </p:nvSpPr>
        <p:spPr>
          <a:xfrm>
            <a:off x="1482724" y="3124199"/>
            <a:ext cx="5426158" cy="1828800"/>
          </a:xfrm>
          <a:prstGeom prst="rect">
            <a:avLst/>
          </a:prstGeom>
          <a:noFill/>
          <a:ln>
            <a:noFill/>
          </a:ln>
        </p:spPr>
        <p:txBody>
          <a:bodyPr anchorCtr="0" anchor="ctr" bIns="45700" lIns="91425" spcFirstLastPara="1" rIns="91425" wrap="square" tIns="45700">
            <a:normAutofit/>
          </a:bodyPr>
          <a:lstStyle>
            <a:lvl1pPr indent="-228600" lvl="0" marL="457200" algn="ctr">
              <a:spcBef>
                <a:spcPts val="360"/>
              </a:spcBef>
              <a:spcAft>
                <a:spcPts val="0"/>
              </a:spcAft>
              <a:buSzPts val="2610"/>
              <a:buNone/>
              <a:defRPr sz="1800"/>
            </a:lvl1pPr>
            <a:lvl2pPr indent="-228600" lvl="1" marL="914400" algn="l">
              <a:spcBef>
                <a:spcPts val="600"/>
              </a:spcBef>
              <a:spcAft>
                <a:spcPts val="0"/>
              </a:spcAft>
              <a:buSzPts val="1740"/>
              <a:buNone/>
              <a:defRPr sz="1200"/>
            </a:lvl2pPr>
            <a:lvl3pPr indent="-228600" lvl="2" marL="1371600" algn="l">
              <a:spcBef>
                <a:spcPts val="600"/>
              </a:spcBef>
              <a:spcAft>
                <a:spcPts val="0"/>
              </a:spcAft>
              <a:buSzPts val="1450"/>
              <a:buNone/>
              <a:defRPr sz="1000"/>
            </a:lvl3pPr>
            <a:lvl4pPr indent="-228600" lvl="3" marL="1828800" algn="l">
              <a:spcBef>
                <a:spcPts val="600"/>
              </a:spcBef>
              <a:spcAft>
                <a:spcPts val="0"/>
              </a:spcAft>
              <a:buSzPts val="1305"/>
              <a:buNone/>
              <a:defRPr sz="900"/>
            </a:lvl4pPr>
            <a:lvl5pPr indent="-228600" lvl="4" marL="2286000" algn="l">
              <a:spcBef>
                <a:spcPts val="600"/>
              </a:spcBef>
              <a:spcAft>
                <a:spcPts val="0"/>
              </a:spcAft>
              <a:buSzPts val="1305"/>
              <a:buNone/>
              <a:defRPr sz="900"/>
            </a:lvl5pPr>
            <a:lvl6pPr indent="-228600" lvl="5" marL="2743200" algn="l">
              <a:spcBef>
                <a:spcPts val="600"/>
              </a:spcBef>
              <a:spcAft>
                <a:spcPts val="0"/>
              </a:spcAft>
              <a:buSzPts val="1305"/>
              <a:buNone/>
              <a:defRPr sz="900"/>
            </a:lvl6pPr>
            <a:lvl7pPr indent="-228600" lvl="6" marL="3200400" algn="l">
              <a:spcBef>
                <a:spcPts val="600"/>
              </a:spcBef>
              <a:spcAft>
                <a:spcPts val="0"/>
              </a:spcAft>
              <a:buSzPts val="1305"/>
              <a:buNone/>
              <a:defRPr sz="900"/>
            </a:lvl7pPr>
            <a:lvl8pPr indent="-228600" lvl="7" marL="3657600" algn="l">
              <a:spcBef>
                <a:spcPts val="600"/>
              </a:spcBef>
              <a:spcAft>
                <a:spcPts val="0"/>
              </a:spcAft>
              <a:buSzPts val="1305"/>
              <a:buNone/>
              <a:defRPr sz="900"/>
            </a:lvl8pPr>
            <a:lvl9pPr indent="-228600" lvl="8" marL="4114800" algn="l">
              <a:spcBef>
                <a:spcPts val="600"/>
              </a:spcBef>
              <a:spcAft>
                <a:spcPts val="600"/>
              </a:spcAft>
              <a:buSzPts val="1305"/>
              <a:buNone/>
              <a:defRPr sz="900"/>
            </a:lvl9pPr>
          </a:lstStyle>
          <a:p/>
        </p:txBody>
      </p:sp>
      <p:sp>
        <p:nvSpPr>
          <p:cNvPr id="79" name="Google Shape;79;p19"/>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9"/>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9"/>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D"/>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theme" Target="../theme/theme1.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grpSp>
        <p:nvGrpSpPr>
          <p:cNvPr id="6" name="Google Shape;6;p10"/>
          <p:cNvGrpSpPr/>
          <p:nvPr/>
        </p:nvGrpSpPr>
        <p:grpSpPr>
          <a:xfrm>
            <a:off x="150812" y="0"/>
            <a:ext cx="2436813" cy="6858001"/>
            <a:chOff x="1320800" y="0"/>
            <a:chExt cx="2436813" cy="6858001"/>
          </a:xfrm>
        </p:grpSpPr>
        <p:sp>
          <p:nvSpPr>
            <p:cNvPr id="7" name="Google Shape;7;p10"/>
            <p:cNvSpPr/>
            <p:nvPr/>
          </p:nvSpPr>
          <p:spPr>
            <a:xfrm>
              <a:off x="1627188" y="0"/>
              <a:ext cx="1122363" cy="5329238"/>
            </a:xfrm>
            <a:custGeom>
              <a:rect b="b" l="l" r="r" t="t"/>
              <a:pathLst>
                <a:path extrusionOk="0" h="3357" w="707">
                  <a:moveTo>
                    <a:pt x="0" y="3330"/>
                  </a:moveTo>
                  <a:lnTo>
                    <a:pt x="156" y="3357"/>
                  </a:lnTo>
                  <a:lnTo>
                    <a:pt x="707" y="0"/>
                  </a:lnTo>
                  <a:lnTo>
                    <a:pt x="547" y="0"/>
                  </a:lnTo>
                  <a:lnTo>
                    <a:pt x="0" y="3330"/>
                  </a:lnTo>
                  <a:close/>
                </a:path>
              </a:pathLst>
            </a:custGeom>
            <a:solidFill>
              <a:schemeClr val="accent1"/>
            </a:solidFill>
            <a:ln>
              <a:noFill/>
            </a:ln>
          </p:spPr>
        </p:sp>
        <p:sp>
          <p:nvSpPr>
            <p:cNvPr id="8" name="Google Shape;8;p10"/>
            <p:cNvSpPr/>
            <p:nvPr/>
          </p:nvSpPr>
          <p:spPr>
            <a:xfrm>
              <a:off x="1320800" y="0"/>
              <a:ext cx="1117600" cy="5276850"/>
            </a:xfrm>
            <a:custGeom>
              <a:rect b="b" l="l" r="r" t="t"/>
              <a:pathLst>
                <a:path extrusionOk="0" h="3324" w="704">
                  <a:moveTo>
                    <a:pt x="704" y="0"/>
                  </a:moveTo>
                  <a:lnTo>
                    <a:pt x="545" y="0"/>
                  </a:lnTo>
                  <a:lnTo>
                    <a:pt x="0" y="3300"/>
                  </a:lnTo>
                  <a:lnTo>
                    <a:pt x="157" y="3324"/>
                  </a:lnTo>
                  <a:lnTo>
                    <a:pt x="704" y="0"/>
                  </a:lnTo>
                  <a:close/>
                </a:path>
              </a:pathLst>
            </a:custGeom>
            <a:solidFill>
              <a:srgbClr val="595959"/>
            </a:solidFill>
            <a:ln>
              <a:noFill/>
            </a:ln>
          </p:spPr>
        </p:sp>
        <p:sp>
          <p:nvSpPr>
            <p:cNvPr id="9" name="Google Shape;9;p10"/>
            <p:cNvSpPr/>
            <p:nvPr/>
          </p:nvSpPr>
          <p:spPr>
            <a:xfrm>
              <a:off x="1320800" y="5238750"/>
              <a:ext cx="1228725" cy="1619250"/>
            </a:xfrm>
            <a:custGeom>
              <a:rect b="b" l="l" r="r" t="t"/>
              <a:pathLst>
                <a:path extrusionOk="0" h="1020" w="774">
                  <a:moveTo>
                    <a:pt x="0" y="0"/>
                  </a:moveTo>
                  <a:lnTo>
                    <a:pt x="740" y="1020"/>
                  </a:lnTo>
                  <a:lnTo>
                    <a:pt x="774" y="1020"/>
                  </a:lnTo>
                  <a:lnTo>
                    <a:pt x="0" y="0"/>
                  </a:lnTo>
                  <a:close/>
                </a:path>
              </a:pathLst>
            </a:custGeom>
            <a:solidFill>
              <a:srgbClr val="262626"/>
            </a:solidFill>
            <a:ln>
              <a:noFill/>
            </a:ln>
          </p:spPr>
        </p:sp>
        <p:sp>
          <p:nvSpPr>
            <p:cNvPr id="10" name="Google Shape;10;p10"/>
            <p:cNvSpPr/>
            <p:nvPr/>
          </p:nvSpPr>
          <p:spPr>
            <a:xfrm>
              <a:off x="1627188" y="5291138"/>
              <a:ext cx="1495425" cy="1566863"/>
            </a:xfrm>
            <a:custGeom>
              <a:rect b="b" l="l" r="r" t="t"/>
              <a:pathLst>
                <a:path extrusionOk="0" h="987" w="942">
                  <a:moveTo>
                    <a:pt x="0" y="0"/>
                  </a:moveTo>
                  <a:lnTo>
                    <a:pt x="909" y="987"/>
                  </a:lnTo>
                  <a:lnTo>
                    <a:pt x="942" y="987"/>
                  </a:lnTo>
                  <a:lnTo>
                    <a:pt x="0" y="0"/>
                  </a:lnTo>
                  <a:close/>
                </a:path>
              </a:pathLst>
            </a:custGeom>
            <a:solidFill>
              <a:srgbClr val="0B5982"/>
            </a:solidFill>
            <a:ln>
              <a:noFill/>
            </a:ln>
          </p:spPr>
        </p:sp>
        <p:sp>
          <p:nvSpPr>
            <p:cNvPr id="11" name="Google Shape;11;p10"/>
            <p:cNvSpPr/>
            <p:nvPr/>
          </p:nvSpPr>
          <p:spPr>
            <a:xfrm>
              <a:off x="1627188" y="5286375"/>
              <a:ext cx="2130425" cy="1571625"/>
            </a:xfrm>
            <a:custGeom>
              <a:rect b="b" l="l" r="r" t="t"/>
              <a:pathLst>
                <a:path extrusionOk="0" h="990" w="1342">
                  <a:moveTo>
                    <a:pt x="0" y="3"/>
                  </a:moveTo>
                  <a:lnTo>
                    <a:pt x="942" y="990"/>
                  </a:lnTo>
                  <a:lnTo>
                    <a:pt x="1342" y="990"/>
                  </a:lnTo>
                  <a:lnTo>
                    <a:pt x="156" y="27"/>
                  </a:lnTo>
                  <a:lnTo>
                    <a:pt x="0" y="0"/>
                  </a:lnTo>
                  <a:lnTo>
                    <a:pt x="0" y="3"/>
                  </a:lnTo>
                  <a:close/>
                </a:path>
              </a:pathLst>
            </a:custGeom>
            <a:solidFill>
              <a:srgbClr val="1186C3"/>
            </a:solidFill>
            <a:ln>
              <a:noFill/>
            </a:ln>
          </p:spPr>
        </p:sp>
        <p:sp>
          <p:nvSpPr>
            <p:cNvPr id="12" name="Google Shape;12;p10"/>
            <p:cNvSpPr/>
            <p:nvPr/>
          </p:nvSpPr>
          <p:spPr>
            <a:xfrm>
              <a:off x="1320800" y="5238750"/>
              <a:ext cx="1695450" cy="1619250"/>
            </a:xfrm>
            <a:custGeom>
              <a:rect b="b" l="l" r="r" t="t"/>
              <a:pathLst>
                <a:path extrusionOk="0" h="1020" w="1068">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3F3F3F"/>
            </a:solidFill>
            <a:ln>
              <a:noFill/>
            </a:ln>
          </p:spPr>
        </p:sp>
      </p:grpSp>
      <p:sp>
        <p:nvSpPr>
          <p:cNvPr id="13" name="Google Shape;13;p10"/>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000"/>
              <a:buFont typeface="Corbel"/>
              <a:buNone/>
              <a:defRPr b="0" i="0" sz="40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4" name="Google Shape;14;p10"/>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rmAutofit/>
          </a:bodyPr>
          <a:lstStyle>
            <a:lvl1pPr indent="-449580" lvl="0" marL="457200" marR="0" rtl="0" algn="l">
              <a:spcBef>
                <a:spcPts val="480"/>
              </a:spcBef>
              <a:spcAft>
                <a:spcPts val="0"/>
              </a:spcAft>
              <a:buClr>
                <a:srgbClr val="1186C3"/>
              </a:buClr>
              <a:buSzPts val="3480"/>
              <a:buFont typeface="Arial"/>
              <a:buChar char="•"/>
              <a:defRPr b="0" i="0" sz="2400" u="none" cap="none" strike="noStrike">
                <a:solidFill>
                  <a:schemeClr val="dk1"/>
                </a:solidFill>
                <a:latin typeface="Corbel"/>
                <a:ea typeface="Corbel"/>
                <a:cs typeface="Corbel"/>
                <a:sym typeface="Corbel"/>
              </a:defRPr>
            </a:lvl1pPr>
            <a:lvl2pPr indent="-412750" lvl="1" marL="914400" marR="0" rtl="0" algn="l">
              <a:spcBef>
                <a:spcPts val="600"/>
              </a:spcBef>
              <a:spcAft>
                <a:spcPts val="0"/>
              </a:spcAft>
              <a:buClr>
                <a:srgbClr val="1186C3"/>
              </a:buClr>
              <a:buSzPts val="2900"/>
              <a:buFont typeface="Arial"/>
              <a:buChar char="•"/>
              <a:defRPr b="0" i="0" sz="2000" u="none" cap="none" strike="noStrike">
                <a:solidFill>
                  <a:schemeClr val="dk1"/>
                </a:solidFill>
                <a:latin typeface="Corbel"/>
                <a:ea typeface="Corbel"/>
                <a:cs typeface="Corbel"/>
                <a:sym typeface="Corbel"/>
              </a:defRPr>
            </a:lvl2pPr>
            <a:lvl3pPr indent="-394335" lvl="2" marL="1371600" marR="0" rtl="0" algn="l">
              <a:spcBef>
                <a:spcPts val="600"/>
              </a:spcBef>
              <a:spcAft>
                <a:spcPts val="0"/>
              </a:spcAft>
              <a:buClr>
                <a:srgbClr val="1186C3"/>
              </a:buClr>
              <a:buSzPts val="2610"/>
              <a:buFont typeface="Arial"/>
              <a:buChar char="•"/>
              <a:defRPr b="0" i="0" sz="1800" u="none" cap="none" strike="noStrike">
                <a:solidFill>
                  <a:schemeClr val="dk1"/>
                </a:solidFill>
                <a:latin typeface="Corbel"/>
                <a:ea typeface="Corbel"/>
                <a:cs typeface="Corbel"/>
                <a:sym typeface="Corbel"/>
              </a:defRPr>
            </a:lvl3pPr>
            <a:lvl4pPr indent="-375919" lvl="3" marL="1828800" marR="0" rtl="0" algn="l">
              <a:spcBef>
                <a:spcPts val="600"/>
              </a:spcBef>
              <a:spcAft>
                <a:spcPts val="0"/>
              </a:spcAft>
              <a:buClr>
                <a:srgbClr val="1186C3"/>
              </a:buClr>
              <a:buSzPts val="2320"/>
              <a:buFont typeface="Arial"/>
              <a:buChar char="•"/>
              <a:defRPr b="0" i="0" sz="1600" u="none" cap="none" strike="noStrike">
                <a:solidFill>
                  <a:schemeClr val="dk1"/>
                </a:solidFill>
                <a:latin typeface="Corbel"/>
                <a:ea typeface="Corbel"/>
                <a:cs typeface="Corbel"/>
                <a:sym typeface="Corbel"/>
              </a:defRPr>
            </a:lvl4pPr>
            <a:lvl5pPr indent="-357504" lvl="4" marL="2286000" marR="0" rtl="0" algn="l">
              <a:spcBef>
                <a:spcPts val="600"/>
              </a:spcBef>
              <a:spcAft>
                <a:spcPts val="0"/>
              </a:spcAft>
              <a:buClr>
                <a:srgbClr val="1186C3"/>
              </a:buClr>
              <a:buSzPts val="2030"/>
              <a:buFont typeface="Arial"/>
              <a:buChar char="•"/>
              <a:defRPr b="0" i="0" sz="1400" u="none" cap="none" strike="noStrike">
                <a:solidFill>
                  <a:schemeClr val="dk1"/>
                </a:solidFill>
                <a:latin typeface="Corbel"/>
                <a:ea typeface="Corbel"/>
                <a:cs typeface="Corbel"/>
                <a:sym typeface="Corbel"/>
              </a:defRPr>
            </a:lvl5pPr>
            <a:lvl6pPr indent="-357504" lvl="5" marL="2743200" marR="0" rtl="0" algn="l">
              <a:spcBef>
                <a:spcPts val="600"/>
              </a:spcBef>
              <a:spcAft>
                <a:spcPts val="0"/>
              </a:spcAft>
              <a:buClr>
                <a:srgbClr val="1186C3"/>
              </a:buClr>
              <a:buSzPts val="2030"/>
              <a:buFont typeface="Arial"/>
              <a:buChar char="•"/>
              <a:defRPr b="0" i="0" sz="1400" u="none" cap="none" strike="noStrike">
                <a:solidFill>
                  <a:schemeClr val="dk1"/>
                </a:solidFill>
                <a:latin typeface="Corbel"/>
                <a:ea typeface="Corbel"/>
                <a:cs typeface="Corbel"/>
                <a:sym typeface="Corbel"/>
              </a:defRPr>
            </a:lvl6pPr>
            <a:lvl7pPr indent="-357504" lvl="6" marL="3200400" marR="0" rtl="0" algn="l">
              <a:spcBef>
                <a:spcPts val="600"/>
              </a:spcBef>
              <a:spcAft>
                <a:spcPts val="0"/>
              </a:spcAft>
              <a:buClr>
                <a:srgbClr val="1186C3"/>
              </a:buClr>
              <a:buSzPts val="2030"/>
              <a:buFont typeface="Arial"/>
              <a:buChar char="•"/>
              <a:defRPr b="0" i="0" sz="1400" u="none" cap="none" strike="noStrike">
                <a:solidFill>
                  <a:schemeClr val="dk1"/>
                </a:solidFill>
                <a:latin typeface="Corbel"/>
                <a:ea typeface="Corbel"/>
                <a:cs typeface="Corbel"/>
                <a:sym typeface="Corbel"/>
              </a:defRPr>
            </a:lvl7pPr>
            <a:lvl8pPr indent="-357504" lvl="7" marL="3657600" marR="0" rtl="0" algn="l">
              <a:spcBef>
                <a:spcPts val="600"/>
              </a:spcBef>
              <a:spcAft>
                <a:spcPts val="0"/>
              </a:spcAft>
              <a:buClr>
                <a:srgbClr val="1186C3"/>
              </a:buClr>
              <a:buSzPts val="2030"/>
              <a:buFont typeface="Arial"/>
              <a:buChar char="•"/>
              <a:defRPr b="0" i="0" sz="1400" u="none" cap="none" strike="noStrike">
                <a:solidFill>
                  <a:schemeClr val="dk1"/>
                </a:solidFill>
                <a:latin typeface="Corbel"/>
                <a:ea typeface="Corbel"/>
                <a:cs typeface="Corbel"/>
                <a:sym typeface="Corbel"/>
              </a:defRPr>
            </a:lvl8pPr>
            <a:lvl9pPr indent="-357504" lvl="8" marL="4114800" marR="0" rtl="0" algn="l">
              <a:spcBef>
                <a:spcPts val="600"/>
              </a:spcBef>
              <a:spcAft>
                <a:spcPts val="600"/>
              </a:spcAft>
              <a:buClr>
                <a:srgbClr val="1186C3"/>
              </a:buClr>
              <a:buSzPts val="2030"/>
              <a:buFont typeface="Arial"/>
              <a:buChar char="•"/>
              <a:defRPr b="0" i="0" sz="1400" u="none" cap="none" strike="noStrike">
                <a:solidFill>
                  <a:schemeClr val="dk1"/>
                </a:solidFill>
                <a:latin typeface="Corbel"/>
                <a:ea typeface="Corbel"/>
                <a:cs typeface="Corbel"/>
                <a:sym typeface="Corbel"/>
              </a:defRPr>
            </a:lvl9pPr>
          </a:lstStyle>
          <a:p/>
        </p:txBody>
      </p:sp>
      <p:sp>
        <p:nvSpPr>
          <p:cNvPr id="15" name="Google Shape;15;p10"/>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6" name="Google Shape;16;p10"/>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7" name="Google Shape;17;p10"/>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00" u="none" cap="none" strike="noStrike">
                <a:solidFill>
                  <a:schemeClr val="dk1"/>
                </a:solidFill>
                <a:latin typeface="Corbel"/>
                <a:ea typeface="Corbel"/>
                <a:cs typeface="Corbel"/>
                <a:sym typeface="Corbel"/>
              </a:defRPr>
            </a:lvl1pPr>
            <a:lvl2pPr indent="0" lvl="1" marL="0" marR="0" rtl="0" algn="r">
              <a:spcBef>
                <a:spcPts val="0"/>
              </a:spcBef>
              <a:buNone/>
              <a:defRPr b="0" i="0" sz="1000" u="none" cap="none" strike="noStrike">
                <a:solidFill>
                  <a:schemeClr val="dk1"/>
                </a:solidFill>
                <a:latin typeface="Corbel"/>
                <a:ea typeface="Corbel"/>
                <a:cs typeface="Corbel"/>
                <a:sym typeface="Corbel"/>
              </a:defRPr>
            </a:lvl2pPr>
            <a:lvl3pPr indent="0" lvl="2" marL="0" marR="0" rtl="0" algn="r">
              <a:spcBef>
                <a:spcPts val="0"/>
              </a:spcBef>
              <a:buNone/>
              <a:defRPr b="0" i="0" sz="1000" u="none" cap="none" strike="noStrike">
                <a:solidFill>
                  <a:schemeClr val="dk1"/>
                </a:solidFill>
                <a:latin typeface="Corbel"/>
                <a:ea typeface="Corbel"/>
                <a:cs typeface="Corbel"/>
                <a:sym typeface="Corbel"/>
              </a:defRPr>
            </a:lvl3pPr>
            <a:lvl4pPr indent="0" lvl="3" marL="0" marR="0" rtl="0" algn="r">
              <a:spcBef>
                <a:spcPts val="0"/>
              </a:spcBef>
              <a:buNone/>
              <a:defRPr b="0" i="0" sz="1000" u="none" cap="none" strike="noStrike">
                <a:solidFill>
                  <a:schemeClr val="dk1"/>
                </a:solidFill>
                <a:latin typeface="Corbel"/>
                <a:ea typeface="Corbel"/>
                <a:cs typeface="Corbel"/>
                <a:sym typeface="Corbel"/>
              </a:defRPr>
            </a:lvl4pPr>
            <a:lvl5pPr indent="0" lvl="4" marL="0" marR="0" rtl="0" algn="r">
              <a:spcBef>
                <a:spcPts val="0"/>
              </a:spcBef>
              <a:buNone/>
              <a:defRPr b="0" i="0" sz="1000" u="none" cap="none" strike="noStrike">
                <a:solidFill>
                  <a:schemeClr val="dk1"/>
                </a:solidFill>
                <a:latin typeface="Corbel"/>
                <a:ea typeface="Corbel"/>
                <a:cs typeface="Corbel"/>
                <a:sym typeface="Corbel"/>
              </a:defRPr>
            </a:lvl5pPr>
            <a:lvl6pPr indent="0" lvl="5" marL="0" marR="0" rtl="0" algn="r">
              <a:spcBef>
                <a:spcPts val="0"/>
              </a:spcBef>
              <a:buNone/>
              <a:defRPr b="0" i="0" sz="1000" u="none" cap="none" strike="noStrike">
                <a:solidFill>
                  <a:schemeClr val="dk1"/>
                </a:solidFill>
                <a:latin typeface="Corbel"/>
                <a:ea typeface="Corbel"/>
                <a:cs typeface="Corbel"/>
                <a:sym typeface="Corbel"/>
              </a:defRPr>
            </a:lvl6pPr>
            <a:lvl7pPr indent="0" lvl="6" marL="0" marR="0" rtl="0" algn="r">
              <a:spcBef>
                <a:spcPts val="0"/>
              </a:spcBef>
              <a:buNone/>
              <a:defRPr b="0" i="0" sz="1000" u="none" cap="none" strike="noStrike">
                <a:solidFill>
                  <a:schemeClr val="dk1"/>
                </a:solidFill>
                <a:latin typeface="Corbel"/>
                <a:ea typeface="Corbel"/>
                <a:cs typeface="Corbel"/>
                <a:sym typeface="Corbel"/>
              </a:defRPr>
            </a:lvl7pPr>
            <a:lvl8pPr indent="0" lvl="7" marL="0" marR="0" rtl="0" algn="r">
              <a:spcBef>
                <a:spcPts val="0"/>
              </a:spcBef>
              <a:buNone/>
              <a:defRPr b="0" i="0" sz="1000" u="none" cap="none" strike="noStrike">
                <a:solidFill>
                  <a:schemeClr val="dk1"/>
                </a:solidFill>
                <a:latin typeface="Corbel"/>
                <a:ea typeface="Corbel"/>
                <a:cs typeface="Corbel"/>
                <a:sym typeface="Corbel"/>
              </a:defRPr>
            </a:lvl8pPr>
            <a:lvl9pPr indent="0" lvl="8" marL="0" marR="0" rtl="0" algn="r">
              <a:spcBef>
                <a:spcPts val="0"/>
              </a:spcBef>
              <a:buNone/>
              <a:defRPr b="0" i="0" sz="100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ID"/>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about:blank" TargetMode="External"/><Relationship Id="rId4" Type="http://schemas.openxmlformats.org/officeDocument/2006/relationships/hyperlink" Target="about:blank" TargetMode="External"/><Relationship Id="rId5" Type="http://schemas.openxmlformats.org/officeDocument/2006/relationships/hyperlink" Target="about:blank" TargetMode="External"/><Relationship Id="rId6" Type="http://schemas.openxmlformats.org/officeDocument/2006/relationships/hyperlink" Target="about:blank" TargetMode="External"/><Relationship Id="rId7" Type="http://schemas.openxmlformats.org/officeDocument/2006/relationships/hyperlink" Target="about:blank" TargetMode="External"/><Relationship Id="rId8" Type="http://schemas.openxmlformats.org/officeDocument/2006/relationships/hyperlink" Target="about:blan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2a76c998bad_0_0"/>
          <p:cNvSpPr txBox="1"/>
          <p:nvPr>
            <p:ph idx="1" type="subTitle"/>
          </p:nvPr>
        </p:nvSpPr>
        <p:spPr>
          <a:xfrm>
            <a:off x="4515377" y="3996267"/>
            <a:ext cx="6987600" cy="1388400"/>
          </a:xfrm>
          <a:prstGeom prst="rect">
            <a:avLst/>
          </a:prstGeom>
        </p:spPr>
        <p:txBody>
          <a:bodyPr anchorCtr="0" anchor="t" bIns="45700" lIns="91425" spcFirstLastPara="1" rIns="91425" wrap="square" tIns="45700">
            <a:normAutofit/>
          </a:bodyPr>
          <a:lstStyle/>
          <a:p>
            <a:pPr indent="0" lvl="0" marL="0" rtl="0" algn="r">
              <a:spcBef>
                <a:spcPts val="420"/>
              </a:spcBef>
              <a:spcAft>
                <a:spcPts val="600"/>
              </a:spcAft>
              <a:buNone/>
            </a:pPr>
            <a:r>
              <a:t/>
            </a:r>
            <a:endParaRPr/>
          </a:p>
        </p:txBody>
      </p:sp>
      <p:sp>
        <p:nvSpPr>
          <p:cNvPr id="143" name="Google Shape;143;g2a76c998bad_0_0"/>
          <p:cNvSpPr txBox="1"/>
          <p:nvPr/>
        </p:nvSpPr>
        <p:spPr>
          <a:xfrm>
            <a:off x="188754" y="197501"/>
            <a:ext cx="11844600" cy="1683900"/>
          </a:xfrm>
          <a:prstGeom prst="rect">
            <a:avLst/>
          </a:prstGeom>
          <a:solidFill>
            <a:srgbClr val="A5A5A5"/>
          </a:solid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dk1"/>
              </a:buClr>
              <a:buSzPts val="2400"/>
              <a:buFont typeface="Corbel"/>
              <a:buNone/>
            </a:pPr>
            <a:r>
              <a:rPr b="1" lang="en-ID" sz="3100">
                <a:solidFill>
                  <a:schemeClr val="dk1"/>
                </a:solidFill>
                <a:latin typeface="Corbel"/>
                <a:ea typeface="Corbel"/>
                <a:cs typeface="Corbel"/>
                <a:sym typeface="Corbel"/>
              </a:rPr>
              <a:t>IMPLEMENTASI SISTEM INFORMASI PENDUKUNG AKREDITASI BERBASIS WEB PRODI TEKNOLOGI INFORMASI UIN AR-RANIRY</a:t>
            </a:r>
            <a:endParaRPr b="1" sz="6700">
              <a:solidFill>
                <a:schemeClr val="dk1"/>
              </a:solidFill>
              <a:latin typeface="Corbel"/>
              <a:ea typeface="Corbel"/>
              <a:cs typeface="Corbel"/>
              <a:sym typeface="Corbel"/>
            </a:endParaRPr>
          </a:p>
          <a:p>
            <a:pPr indent="0" lvl="0" marL="0" marR="2443" rtl="0" algn="ctr">
              <a:lnSpc>
                <a:spcPct val="80000"/>
              </a:lnSpc>
              <a:spcBef>
                <a:spcPts val="48"/>
              </a:spcBef>
              <a:spcAft>
                <a:spcPts val="0"/>
              </a:spcAft>
              <a:buSzPts val="935"/>
              <a:buNone/>
            </a:pPr>
            <a:r>
              <a:t/>
            </a:r>
            <a:endParaRPr b="1" sz="4285"/>
          </a:p>
        </p:txBody>
      </p:sp>
      <p:sp>
        <p:nvSpPr>
          <p:cNvPr id="144" name="Google Shape;144;g2a76c998bad_0_0"/>
          <p:cNvSpPr txBox="1"/>
          <p:nvPr/>
        </p:nvSpPr>
        <p:spPr>
          <a:xfrm>
            <a:off x="188753" y="2365575"/>
            <a:ext cx="11844600" cy="794100"/>
          </a:xfrm>
          <a:prstGeom prst="rect">
            <a:avLst/>
          </a:prstGeom>
          <a:solidFill>
            <a:srgbClr val="D15E00"/>
          </a:solidFill>
          <a:ln>
            <a:noFill/>
          </a:ln>
        </p:spPr>
        <p:txBody>
          <a:bodyPr anchorCtr="0" anchor="t" bIns="45700" lIns="91425" spcFirstLastPara="1" rIns="91425" wrap="square" tIns="45700">
            <a:normAutofit/>
          </a:bodyPr>
          <a:lstStyle/>
          <a:p>
            <a:pPr indent="0" lvl="0" marL="0" rtl="0" algn="l">
              <a:lnSpc>
                <a:spcPct val="70000"/>
              </a:lnSpc>
              <a:spcBef>
                <a:spcPts val="0"/>
              </a:spcBef>
              <a:spcAft>
                <a:spcPts val="0"/>
              </a:spcAft>
              <a:buSzPts val="852"/>
              <a:buNone/>
            </a:pPr>
            <a:r>
              <a:t/>
            </a:r>
            <a:endParaRPr b="1" sz="2677">
              <a:solidFill>
                <a:srgbClr val="151515"/>
              </a:solidFill>
              <a:latin typeface="Lato"/>
              <a:ea typeface="Lato"/>
              <a:cs typeface="Lato"/>
              <a:sym typeface="Lato"/>
            </a:endParaRPr>
          </a:p>
          <a:p>
            <a:pPr indent="0" lvl="0" marL="0" rtl="0" algn="l">
              <a:lnSpc>
                <a:spcPct val="70000"/>
              </a:lnSpc>
              <a:spcBef>
                <a:spcPts val="0"/>
              </a:spcBef>
              <a:spcAft>
                <a:spcPts val="0"/>
              </a:spcAft>
              <a:buSzPts val="852"/>
              <a:buNone/>
            </a:pPr>
            <a:r>
              <a:rPr b="1" lang="en-ID" sz="2677">
                <a:solidFill>
                  <a:srgbClr val="151515"/>
                </a:solidFill>
                <a:latin typeface="Lato"/>
                <a:ea typeface="Lato"/>
                <a:cs typeface="Lato"/>
                <a:sym typeface="Lato"/>
              </a:rPr>
              <a:t>Ketua Peneliti : Hendri Ahmadian         Anggota : Malahati dan Ima Dwitawati</a:t>
            </a:r>
            <a:endParaRPr b="1" sz="2677">
              <a:solidFill>
                <a:srgbClr val="151515"/>
              </a:solidFill>
              <a:latin typeface="Lato"/>
              <a:ea typeface="Lato"/>
              <a:cs typeface="Lato"/>
              <a:sym typeface="Lato"/>
            </a:endParaRPr>
          </a:p>
        </p:txBody>
      </p:sp>
      <p:sp>
        <p:nvSpPr>
          <p:cNvPr id="145" name="Google Shape;145;g2a76c998bad_0_0"/>
          <p:cNvSpPr txBox="1"/>
          <p:nvPr/>
        </p:nvSpPr>
        <p:spPr>
          <a:xfrm>
            <a:off x="178475" y="3616424"/>
            <a:ext cx="11844600" cy="2986500"/>
          </a:xfrm>
          <a:prstGeom prst="rect">
            <a:avLst/>
          </a:prstGeom>
          <a:solidFill>
            <a:srgbClr val="A5A5A5"/>
          </a:solid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None/>
            </a:pPr>
            <a:r>
              <a:t/>
            </a:r>
            <a:endParaRPr b="1" sz="2740">
              <a:solidFill>
                <a:srgbClr val="151515"/>
              </a:solidFill>
              <a:latin typeface="Raleway"/>
              <a:ea typeface="Raleway"/>
              <a:cs typeface="Raleway"/>
              <a:sym typeface="Raleway"/>
            </a:endParaRPr>
          </a:p>
          <a:p>
            <a:pPr indent="0" lvl="0" marL="0" rtl="0" algn="ctr">
              <a:lnSpc>
                <a:spcPct val="90000"/>
              </a:lnSpc>
              <a:spcBef>
                <a:spcPts val="0"/>
              </a:spcBef>
              <a:spcAft>
                <a:spcPts val="0"/>
              </a:spcAft>
              <a:buNone/>
            </a:pPr>
            <a:r>
              <a:rPr b="1" lang="en-ID" sz="2740">
                <a:solidFill>
                  <a:srgbClr val="151515"/>
                </a:solidFill>
                <a:latin typeface="Raleway"/>
                <a:ea typeface="Raleway"/>
                <a:cs typeface="Raleway"/>
                <a:sym typeface="Raleway"/>
              </a:rPr>
              <a:t>DISAMPAIKAN PADA MK: </a:t>
            </a:r>
            <a:endParaRPr b="1" sz="2740">
              <a:solidFill>
                <a:srgbClr val="151515"/>
              </a:solidFill>
              <a:latin typeface="Raleway"/>
              <a:ea typeface="Raleway"/>
              <a:cs typeface="Raleway"/>
              <a:sym typeface="Raleway"/>
            </a:endParaRPr>
          </a:p>
          <a:p>
            <a:pPr indent="0" lvl="0" marL="0" rtl="0" algn="ctr">
              <a:lnSpc>
                <a:spcPct val="90000"/>
              </a:lnSpc>
              <a:spcBef>
                <a:spcPts val="0"/>
              </a:spcBef>
              <a:spcAft>
                <a:spcPts val="0"/>
              </a:spcAft>
              <a:buNone/>
            </a:pPr>
            <a:r>
              <a:rPr b="1" lang="en-ID" sz="2740">
                <a:solidFill>
                  <a:srgbClr val="151515"/>
                </a:solidFill>
                <a:latin typeface="Raleway"/>
                <a:ea typeface="Raleway"/>
                <a:cs typeface="Raleway"/>
                <a:sym typeface="Raleway"/>
              </a:rPr>
              <a:t>RANCANGAN PENELITIAN - SUB MATERI METODE PENELITIAN</a:t>
            </a:r>
            <a:endParaRPr b="1" sz="2740">
              <a:solidFill>
                <a:srgbClr val="151515"/>
              </a:solidFill>
              <a:latin typeface="Raleway"/>
              <a:ea typeface="Raleway"/>
              <a:cs typeface="Raleway"/>
              <a:sym typeface="Raleway"/>
            </a:endParaRPr>
          </a:p>
          <a:p>
            <a:pPr indent="0" lvl="0" marL="0" rtl="0" algn="ctr">
              <a:lnSpc>
                <a:spcPct val="90000"/>
              </a:lnSpc>
              <a:spcBef>
                <a:spcPts val="0"/>
              </a:spcBef>
              <a:spcAft>
                <a:spcPts val="0"/>
              </a:spcAft>
              <a:buNone/>
            </a:pPr>
            <a:r>
              <a:t/>
            </a:r>
            <a:endParaRPr b="1" sz="2740">
              <a:solidFill>
                <a:srgbClr val="151515"/>
              </a:solidFill>
              <a:latin typeface="Raleway"/>
              <a:ea typeface="Raleway"/>
              <a:cs typeface="Raleway"/>
              <a:sym typeface="Raleway"/>
            </a:endParaRPr>
          </a:p>
          <a:p>
            <a:pPr indent="0" lvl="0" marL="0" rtl="0" algn="ctr">
              <a:lnSpc>
                <a:spcPct val="90000"/>
              </a:lnSpc>
              <a:spcBef>
                <a:spcPts val="0"/>
              </a:spcBef>
              <a:spcAft>
                <a:spcPts val="0"/>
              </a:spcAft>
              <a:buNone/>
            </a:pPr>
            <a:r>
              <a:rPr b="1" lang="en-ID" sz="2740">
                <a:solidFill>
                  <a:srgbClr val="151515"/>
                </a:solidFill>
                <a:latin typeface="Raleway"/>
                <a:ea typeface="Raleway"/>
                <a:cs typeface="Raleway"/>
                <a:sym typeface="Raleway"/>
              </a:rPr>
              <a:t>MAHASISWA SEMESTER: III</a:t>
            </a:r>
            <a:endParaRPr b="1" sz="2740">
              <a:solidFill>
                <a:srgbClr val="151515"/>
              </a:solidFill>
              <a:latin typeface="Raleway"/>
              <a:ea typeface="Raleway"/>
              <a:cs typeface="Raleway"/>
              <a:sym typeface="Raleway"/>
            </a:endParaRPr>
          </a:p>
          <a:p>
            <a:pPr indent="0" lvl="0" marL="0" rtl="0" algn="ctr">
              <a:lnSpc>
                <a:spcPct val="90000"/>
              </a:lnSpc>
              <a:spcBef>
                <a:spcPts val="0"/>
              </a:spcBef>
              <a:spcAft>
                <a:spcPts val="0"/>
              </a:spcAft>
              <a:buNone/>
            </a:pPr>
            <a:r>
              <a:t/>
            </a:r>
            <a:endParaRPr b="1" sz="2740">
              <a:solidFill>
                <a:srgbClr val="151515"/>
              </a:solidFill>
              <a:latin typeface="Raleway"/>
              <a:ea typeface="Raleway"/>
              <a:cs typeface="Raleway"/>
              <a:sym typeface="Raleway"/>
            </a:endParaRPr>
          </a:p>
          <a:p>
            <a:pPr indent="0" lvl="0" marL="0" rtl="0" algn="ctr">
              <a:lnSpc>
                <a:spcPct val="90000"/>
              </a:lnSpc>
              <a:spcBef>
                <a:spcPts val="0"/>
              </a:spcBef>
              <a:spcAft>
                <a:spcPts val="0"/>
              </a:spcAft>
              <a:buNone/>
            </a:pPr>
            <a:r>
              <a:rPr b="1" lang="en-ID" sz="2740">
                <a:solidFill>
                  <a:srgbClr val="151515"/>
                </a:solidFill>
                <a:latin typeface="Raleway"/>
                <a:ea typeface="Raleway"/>
                <a:cs typeface="Raleway"/>
                <a:sym typeface="Raleway"/>
              </a:rPr>
              <a:t>JUMLAH SKS: 3</a:t>
            </a:r>
            <a:endParaRPr b="1" sz="2740">
              <a:solidFill>
                <a:srgbClr val="151515"/>
              </a:solidFill>
              <a:latin typeface="Raleway"/>
              <a:ea typeface="Raleway"/>
              <a:cs typeface="Raleway"/>
              <a:sym typeface="Raleway"/>
            </a:endParaRPr>
          </a:p>
          <a:p>
            <a:pPr indent="0" lvl="0" marL="0" rtl="0" algn="ctr">
              <a:lnSpc>
                <a:spcPct val="90000"/>
              </a:lnSpc>
              <a:spcBef>
                <a:spcPts val="0"/>
              </a:spcBef>
              <a:spcAft>
                <a:spcPts val="0"/>
              </a:spcAft>
              <a:buNone/>
            </a:pPr>
            <a:r>
              <a:t/>
            </a:r>
            <a:endParaRPr b="1" sz="2740">
              <a:solidFill>
                <a:srgbClr val="151515"/>
              </a:solidFill>
              <a:latin typeface="Raleway"/>
              <a:ea typeface="Raleway"/>
              <a:cs typeface="Raleway"/>
              <a:sym typeface="Raleway"/>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9"/>
          <p:cNvSpPr txBox="1"/>
          <p:nvPr>
            <p:ph idx="1" type="body"/>
          </p:nvPr>
        </p:nvSpPr>
        <p:spPr>
          <a:xfrm>
            <a:off x="1484310" y="1742660"/>
            <a:ext cx="10018713" cy="3124201"/>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3480"/>
              <a:buNone/>
            </a:pPr>
            <a:r>
              <a:rPr lang="en-ID"/>
              <a:t>FOLLOW UP: TEMUKAN IDE DAN KASUS PENGEMBANGAN SISTEM LAINNYA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
          <p:cNvSpPr txBox="1"/>
          <p:nvPr>
            <p:ph type="ctrTitle"/>
          </p:nvPr>
        </p:nvSpPr>
        <p:spPr>
          <a:xfrm>
            <a:off x="2928401" y="1380069"/>
            <a:ext cx="8574622" cy="1611610"/>
          </a:xfrm>
          <a:prstGeom prst="rect">
            <a:avLst/>
          </a:prstGeom>
          <a:noFill/>
          <a:ln>
            <a:noFill/>
          </a:ln>
        </p:spPr>
        <p:txBody>
          <a:bodyPr anchorCtr="0" anchor="b" bIns="45700" lIns="91425" spcFirstLastPara="1" rIns="91425" wrap="square" tIns="45700">
            <a:normAutofit/>
          </a:bodyPr>
          <a:lstStyle/>
          <a:p>
            <a:pPr indent="0" lvl="0" marL="0" rtl="0" algn="r">
              <a:spcBef>
                <a:spcPts val="0"/>
              </a:spcBef>
              <a:spcAft>
                <a:spcPts val="0"/>
              </a:spcAft>
              <a:buClr>
                <a:schemeClr val="dk1"/>
              </a:buClr>
              <a:buSzPts val="2400"/>
              <a:buFont typeface="Corbel"/>
              <a:buNone/>
            </a:pPr>
            <a:r>
              <a:rPr lang="en-ID" sz="2400"/>
              <a:t>IMPLEMENTASI SISTEM INFORMASI PENDUKUNG AKREDITASI BERBASIS WEB PRODI TEKNOLOGI INFORMASI UIN AR-RANIRY</a:t>
            </a:r>
            <a:endParaRPr/>
          </a:p>
        </p:txBody>
      </p:sp>
      <p:sp>
        <p:nvSpPr>
          <p:cNvPr id="151" name="Google Shape;151;p1"/>
          <p:cNvSpPr txBox="1"/>
          <p:nvPr>
            <p:ph idx="1" type="subTitle"/>
          </p:nvPr>
        </p:nvSpPr>
        <p:spPr>
          <a:xfrm>
            <a:off x="1888434" y="2982109"/>
            <a:ext cx="9614589" cy="516096"/>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SzPts val="2610"/>
              <a:buNone/>
            </a:pPr>
            <a:r>
              <a:rPr lang="en-ID" sz="1800">
                <a:solidFill>
                  <a:srgbClr val="0070C0"/>
                </a:solidFill>
              </a:rPr>
              <a:t>Hasil Penelitian Berbasis Program Studi (Malahayati, Hendri Ahmadian, Ima Dwitawati)</a:t>
            </a:r>
            <a:endParaRPr/>
          </a:p>
          <a:p>
            <a:pPr indent="0" lvl="0" marL="0" rtl="0" algn="r">
              <a:spcBef>
                <a:spcPts val="960"/>
              </a:spcBef>
              <a:spcAft>
                <a:spcPts val="0"/>
              </a:spcAft>
              <a:buSzPts val="2610"/>
              <a:buNone/>
            </a:pPr>
            <a:r>
              <a:t/>
            </a:r>
            <a:endParaRPr sz="1800">
              <a:solidFill>
                <a:srgbClr val="0070C0"/>
              </a:solidFill>
            </a:endParaRPr>
          </a:p>
        </p:txBody>
      </p:sp>
      <p:sp>
        <p:nvSpPr>
          <p:cNvPr id="152" name="Google Shape;152;p1"/>
          <p:cNvSpPr txBox="1"/>
          <p:nvPr/>
        </p:nvSpPr>
        <p:spPr>
          <a:xfrm>
            <a:off x="1921566" y="3820307"/>
            <a:ext cx="9614589" cy="1934449"/>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rgbClr val="1186C3"/>
              </a:buClr>
              <a:buSzPts val="2320"/>
              <a:buFont typeface="Arial"/>
              <a:buNone/>
            </a:pPr>
            <a:r>
              <a:rPr b="1" i="0" lang="en-ID" sz="1600" u="none" cap="none" strike="noStrike">
                <a:solidFill>
                  <a:schemeClr val="dk2"/>
                </a:solidFill>
                <a:latin typeface="Corbel"/>
                <a:ea typeface="Corbel"/>
                <a:cs typeface="Corbel"/>
                <a:sym typeface="Corbel"/>
              </a:rPr>
              <a:t>PERTEMUAN 10</a:t>
            </a:r>
            <a:endParaRPr/>
          </a:p>
          <a:p>
            <a:pPr indent="0" lvl="0" marL="0" marR="0" rtl="0" algn="r">
              <a:spcBef>
                <a:spcPts val="920"/>
              </a:spcBef>
              <a:spcAft>
                <a:spcPts val="0"/>
              </a:spcAft>
              <a:buClr>
                <a:srgbClr val="1186C3"/>
              </a:buClr>
              <a:buSzPts val="2320"/>
              <a:buFont typeface="Arial"/>
              <a:buNone/>
            </a:pPr>
            <a:r>
              <a:rPr b="1" i="0" lang="en-ID" sz="1600" u="none" cap="none" strike="noStrike">
                <a:solidFill>
                  <a:schemeClr val="dk2"/>
                </a:solidFill>
                <a:latin typeface="Corbel"/>
                <a:ea typeface="Corbel"/>
                <a:cs typeface="Corbel"/>
                <a:sym typeface="Corbel"/>
              </a:rPr>
              <a:t>KULIAH SISTEM WEB &amp; MOBILE</a:t>
            </a:r>
            <a:endParaRPr/>
          </a:p>
          <a:p>
            <a:pPr indent="0" lvl="0" marL="0" marR="0" rtl="0" algn="r">
              <a:spcBef>
                <a:spcPts val="920"/>
              </a:spcBef>
              <a:spcAft>
                <a:spcPts val="0"/>
              </a:spcAft>
              <a:buClr>
                <a:srgbClr val="1186C3"/>
              </a:buClr>
              <a:buSzPts val="2320"/>
              <a:buFont typeface="Arial"/>
              <a:buNone/>
            </a:pPr>
            <a:r>
              <a:rPr b="1" i="0" lang="en-ID" sz="1600" u="none" cap="none" strike="noStrike">
                <a:solidFill>
                  <a:schemeClr val="dk2"/>
                </a:solidFill>
                <a:latin typeface="Corbel"/>
                <a:ea typeface="Corbel"/>
                <a:cs typeface="Corbel"/>
                <a:sym typeface="Corbel"/>
              </a:rPr>
              <a:t>PRODI TEKNOLOGI INFORMASI</a:t>
            </a:r>
            <a:endParaRPr/>
          </a:p>
          <a:p>
            <a:pPr indent="0" lvl="0" marL="0" marR="0" rtl="0" algn="r">
              <a:spcBef>
                <a:spcPts val="920"/>
              </a:spcBef>
              <a:spcAft>
                <a:spcPts val="0"/>
              </a:spcAft>
              <a:buClr>
                <a:srgbClr val="1186C3"/>
              </a:buClr>
              <a:buSzPts val="2320"/>
              <a:buFont typeface="Arial"/>
              <a:buNone/>
            </a:pPr>
            <a:r>
              <a:t/>
            </a:r>
            <a:endParaRPr b="1" i="0" sz="1600" u="none" cap="none" strike="noStrike">
              <a:solidFill>
                <a:schemeClr val="dk2"/>
              </a:solidFill>
              <a:latin typeface="Corbel"/>
              <a:ea typeface="Corbel"/>
              <a:cs typeface="Corbel"/>
              <a:sym typeface="Corbel"/>
            </a:endParaRPr>
          </a:p>
          <a:p>
            <a:pPr indent="0" lvl="0" marL="0" marR="0" rtl="0" algn="r">
              <a:spcBef>
                <a:spcPts val="920"/>
              </a:spcBef>
              <a:spcAft>
                <a:spcPts val="0"/>
              </a:spcAft>
              <a:buClr>
                <a:srgbClr val="1186C3"/>
              </a:buClr>
              <a:buSzPts val="2320"/>
              <a:buFont typeface="Arial"/>
              <a:buNone/>
            </a:pPr>
            <a:r>
              <a:rPr b="1" i="0" lang="en-ID" sz="1600" u="none" cap="none" strike="noStrike">
                <a:solidFill>
                  <a:schemeClr val="dk2"/>
                </a:solidFill>
                <a:latin typeface="Corbel"/>
                <a:ea typeface="Corbel"/>
                <a:cs typeface="Corbel"/>
                <a:sym typeface="Corbel"/>
              </a:rPr>
              <a:t>DOSEN: HENDRI AHMADIAN </a:t>
            </a:r>
            <a:endParaRPr/>
          </a:p>
        </p:txBody>
      </p:sp>
      <p:pic>
        <p:nvPicPr>
          <p:cNvPr id="153" name="Google Shape;153;p1"/>
          <p:cNvPicPr preferRelativeResize="0"/>
          <p:nvPr/>
        </p:nvPicPr>
        <p:blipFill rotWithShape="1">
          <a:blip r:embed="rId3">
            <a:alphaModFix/>
          </a:blip>
          <a:srcRect b="0" l="0" r="0" t="0"/>
          <a:stretch/>
        </p:blipFill>
        <p:spPr>
          <a:xfrm>
            <a:off x="10412565" y="254553"/>
            <a:ext cx="927318" cy="94624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en-ID"/>
              <a:t>TAHAPAN PENELITIAN</a:t>
            </a:r>
            <a:endParaRPr/>
          </a:p>
        </p:txBody>
      </p:sp>
      <p:grpSp>
        <p:nvGrpSpPr>
          <p:cNvPr id="159" name="Google Shape;159;p2"/>
          <p:cNvGrpSpPr/>
          <p:nvPr/>
        </p:nvGrpSpPr>
        <p:grpSpPr>
          <a:xfrm>
            <a:off x="1507414" y="2531195"/>
            <a:ext cx="10349648" cy="3321952"/>
            <a:chOff x="23102" y="252229"/>
            <a:chExt cx="10349648" cy="3321952"/>
          </a:xfrm>
        </p:grpSpPr>
        <p:sp>
          <p:nvSpPr>
            <p:cNvPr id="160" name="Google Shape;160;p2"/>
            <p:cNvSpPr/>
            <p:nvPr/>
          </p:nvSpPr>
          <p:spPr>
            <a:xfrm>
              <a:off x="136215" y="961670"/>
              <a:ext cx="1990780" cy="65605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2"/>
            <p:cNvSpPr txBox="1"/>
            <p:nvPr/>
          </p:nvSpPr>
          <p:spPr>
            <a:xfrm>
              <a:off x="136215" y="961670"/>
              <a:ext cx="1990780" cy="656052"/>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Masalah</a:t>
              </a:r>
              <a:endParaRPr b="0" i="0" sz="3000" u="none" cap="none" strike="noStrike">
                <a:solidFill>
                  <a:schemeClr val="dk1"/>
                </a:solidFill>
                <a:latin typeface="Corbel"/>
                <a:ea typeface="Corbel"/>
                <a:cs typeface="Corbel"/>
                <a:sym typeface="Corbel"/>
              </a:endParaRPr>
            </a:p>
          </p:txBody>
        </p:sp>
        <p:sp>
          <p:nvSpPr>
            <p:cNvPr id="162" name="Google Shape;162;p2"/>
            <p:cNvSpPr/>
            <p:nvPr/>
          </p:nvSpPr>
          <p:spPr>
            <a:xfrm>
              <a:off x="136215" y="2345059"/>
              <a:ext cx="1990780"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
            <p:cNvSpPr txBox="1"/>
            <p:nvPr/>
          </p:nvSpPr>
          <p:spPr>
            <a:xfrm>
              <a:off x="136215" y="2345059"/>
              <a:ext cx="1990780" cy="1229122"/>
            </a:xfrm>
            <a:prstGeom prst="rect">
              <a:avLst/>
            </a:prstGeom>
            <a:noFill/>
            <a:ln>
              <a:noFill/>
            </a:ln>
          </p:spPr>
          <p:txBody>
            <a:bodyPr anchorCtr="0" anchor="t" bIns="17775" lIns="17775" spcFirstLastPara="1" rIns="17775" wrap="square" tIns="17775">
              <a:noAutofit/>
            </a:bodyPr>
            <a:lstStyle/>
            <a:p>
              <a:pPr indent="-69850" lvl="1" marL="57150" marR="0" rtl="0" algn="l">
                <a:lnSpc>
                  <a:spcPct val="90000"/>
                </a:lnSpc>
                <a:spcBef>
                  <a:spcPts val="0"/>
                </a:spcBef>
                <a:spcAft>
                  <a:spcPts val="0"/>
                </a:spcAft>
                <a:buClr>
                  <a:schemeClr val="dk1"/>
                </a:buClr>
                <a:buSzPts val="1100"/>
                <a:buFont typeface="Corbel"/>
                <a:buChar char="•"/>
              </a:pPr>
              <a:r>
                <a:rPr b="0" i="0" lang="en-ID" sz="1100" u="none" cap="none" strike="noStrike">
                  <a:solidFill>
                    <a:schemeClr val="dk1"/>
                  </a:solidFill>
                  <a:latin typeface="Corbel"/>
                  <a:ea typeface="Corbel"/>
                  <a:cs typeface="Corbel"/>
                  <a:sym typeface="Corbel"/>
                </a:rPr>
                <a:t>Penyusunan laporan akreditasi masih dikerjakan secara konvensional</a:t>
              </a:r>
              <a:endParaRPr b="0" i="0" sz="1100" u="none" cap="none" strike="noStrike">
                <a:solidFill>
                  <a:schemeClr val="dk1"/>
                </a:solidFill>
                <a:latin typeface="Corbel"/>
                <a:ea typeface="Corbel"/>
                <a:cs typeface="Corbel"/>
                <a:sym typeface="Corbel"/>
              </a:endParaRPr>
            </a:p>
            <a:p>
              <a:pPr indent="-69850" lvl="1" marL="57150" marR="0" rtl="0" algn="l">
                <a:lnSpc>
                  <a:spcPct val="90000"/>
                </a:lnSpc>
                <a:spcBef>
                  <a:spcPts val="165"/>
                </a:spcBef>
                <a:spcAft>
                  <a:spcPts val="0"/>
                </a:spcAft>
                <a:buClr>
                  <a:schemeClr val="dk1"/>
                </a:buClr>
                <a:buSzPts val="1100"/>
                <a:buFont typeface="Corbel"/>
                <a:buChar char="•"/>
              </a:pPr>
              <a:r>
                <a:rPr b="0" i="0" lang="en-ID" sz="1100" u="none" cap="none" strike="noStrike">
                  <a:solidFill>
                    <a:schemeClr val="dk1"/>
                  </a:solidFill>
                  <a:latin typeface="Corbel"/>
                  <a:ea typeface="Corbel"/>
                  <a:cs typeface="Corbel"/>
                  <a:sym typeface="Corbel"/>
                </a:rPr>
                <a:t>Pengumpulan dokumen pendukung yang tidak terstruktur, dokumen hilang dan rusak.</a:t>
              </a:r>
              <a:endParaRPr b="0" i="0" sz="1100" u="none" cap="none" strike="noStrike">
                <a:solidFill>
                  <a:schemeClr val="dk1"/>
                </a:solidFill>
                <a:latin typeface="Corbel"/>
                <a:ea typeface="Corbel"/>
                <a:cs typeface="Corbel"/>
                <a:sym typeface="Corbel"/>
              </a:endParaRPr>
            </a:p>
          </p:txBody>
        </p:sp>
        <p:sp>
          <p:nvSpPr>
            <p:cNvPr id="164" name="Google Shape;164;p2"/>
            <p:cNvSpPr/>
            <p:nvPr/>
          </p:nvSpPr>
          <p:spPr>
            <a:xfrm>
              <a:off x="133953" y="762140"/>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2"/>
            <p:cNvSpPr/>
            <p:nvPr/>
          </p:nvSpPr>
          <p:spPr>
            <a:xfrm>
              <a:off x="244803" y="54043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2"/>
            <p:cNvSpPr/>
            <p:nvPr/>
          </p:nvSpPr>
          <p:spPr>
            <a:xfrm>
              <a:off x="510843" y="584780"/>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2"/>
            <p:cNvSpPr/>
            <p:nvPr/>
          </p:nvSpPr>
          <p:spPr>
            <a:xfrm>
              <a:off x="732544" y="34090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
            <p:cNvSpPr/>
            <p:nvPr/>
          </p:nvSpPr>
          <p:spPr>
            <a:xfrm>
              <a:off x="1020755" y="25222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
            <p:cNvSpPr/>
            <p:nvPr/>
          </p:nvSpPr>
          <p:spPr>
            <a:xfrm>
              <a:off x="1375475" y="40741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
            <p:cNvSpPr/>
            <p:nvPr/>
          </p:nvSpPr>
          <p:spPr>
            <a:xfrm>
              <a:off x="1597176" y="518269"/>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2"/>
            <p:cNvSpPr/>
            <p:nvPr/>
          </p:nvSpPr>
          <p:spPr>
            <a:xfrm>
              <a:off x="1907557" y="762140"/>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
            <p:cNvSpPr/>
            <p:nvPr/>
          </p:nvSpPr>
          <p:spPr>
            <a:xfrm>
              <a:off x="2040577" y="1006011"/>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
            <p:cNvSpPr/>
            <p:nvPr/>
          </p:nvSpPr>
          <p:spPr>
            <a:xfrm>
              <a:off x="887734" y="540439"/>
              <a:ext cx="407205" cy="407205"/>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
            <p:cNvSpPr/>
            <p:nvPr/>
          </p:nvSpPr>
          <p:spPr>
            <a:xfrm>
              <a:off x="23102" y="1382901"/>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
            <p:cNvSpPr/>
            <p:nvPr/>
          </p:nvSpPr>
          <p:spPr>
            <a:xfrm>
              <a:off x="156123" y="158243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
            <p:cNvSpPr/>
            <p:nvPr/>
          </p:nvSpPr>
          <p:spPr>
            <a:xfrm>
              <a:off x="488673" y="1759792"/>
              <a:ext cx="361960" cy="361960"/>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2"/>
            <p:cNvSpPr/>
            <p:nvPr/>
          </p:nvSpPr>
          <p:spPr>
            <a:xfrm>
              <a:off x="954244" y="2048003"/>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
            <p:cNvSpPr/>
            <p:nvPr/>
          </p:nvSpPr>
          <p:spPr>
            <a:xfrm>
              <a:off x="1042925" y="175979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2"/>
            <p:cNvSpPr/>
            <p:nvPr/>
          </p:nvSpPr>
          <p:spPr>
            <a:xfrm>
              <a:off x="1264625" y="2070173"/>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
            <p:cNvSpPr/>
            <p:nvPr/>
          </p:nvSpPr>
          <p:spPr>
            <a:xfrm>
              <a:off x="1464156" y="1715452"/>
              <a:ext cx="361960" cy="361960"/>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2"/>
            <p:cNvSpPr/>
            <p:nvPr/>
          </p:nvSpPr>
          <p:spPr>
            <a:xfrm>
              <a:off x="1951897" y="162677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2"/>
            <p:cNvSpPr/>
            <p:nvPr/>
          </p:nvSpPr>
          <p:spPr>
            <a:xfrm>
              <a:off x="2200744"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
            <p:cNvSpPr/>
            <p:nvPr/>
          </p:nvSpPr>
          <p:spPr>
            <a:xfrm>
              <a:off x="2931574" y="585089"/>
              <a:ext cx="1993172" cy="13952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2"/>
            <p:cNvSpPr txBox="1"/>
            <p:nvPr/>
          </p:nvSpPr>
          <p:spPr>
            <a:xfrm>
              <a:off x="2931574" y="585089"/>
              <a:ext cx="1993172" cy="139522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Metode Pendekatan</a:t>
              </a:r>
              <a:endParaRPr b="0" i="0" sz="3000" u="none" cap="none" strike="noStrike">
                <a:solidFill>
                  <a:schemeClr val="dk1"/>
                </a:solidFill>
                <a:latin typeface="Corbel"/>
                <a:ea typeface="Corbel"/>
                <a:cs typeface="Corbel"/>
                <a:sym typeface="Corbel"/>
              </a:endParaRPr>
            </a:p>
          </p:txBody>
        </p:sp>
        <p:sp>
          <p:nvSpPr>
            <p:cNvPr id="185" name="Google Shape;185;p2"/>
            <p:cNvSpPr/>
            <p:nvPr/>
          </p:nvSpPr>
          <p:spPr>
            <a:xfrm>
              <a:off x="2931574"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
            <p:cNvSpPr txBox="1"/>
            <p:nvPr/>
          </p:nvSpPr>
          <p:spPr>
            <a:xfrm>
              <a:off x="2931574"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b="0" i="0" lang="en-ID" sz="1400" u="none" cap="none" strike="noStrike">
                  <a:solidFill>
                    <a:schemeClr val="dk1"/>
                  </a:solidFill>
                  <a:latin typeface="Corbel"/>
                  <a:ea typeface="Corbel"/>
                  <a:cs typeface="Corbel"/>
                  <a:sym typeface="Corbel"/>
                </a:rPr>
                <a:t>Perancangan Basis Data</a:t>
              </a:r>
              <a:endParaRPr/>
            </a:p>
          </p:txBody>
        </p:sp>
        <p:sp>
          <p:nvSpPr>
            <p:cNvPr id="187" name="Google Shape;187;p2"/>
            <p:cNvSpPr/>
            <p:nvPr/>
          </p:nvSpPr>
          <p:spPr>
            <a:xfrm>
              <a:off x="4924746"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
            <p:cNvSpPr/>
            <p:nvPr/>
          </p:nvSpPr>
          <p:spPr>
            <a:xfrm>
              <a:off x="5655576" y="585089"/>
              <a:ext cx="1993172" cy="13952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2"/>
            <p:cNvSpPr txBox="1"/>
            <p:nvPr/>
          </p:nvSpPr>
          <p:spPr>
            <a:xfrm>
              <a:off x="5655576" y="585089"/>
              <a:ext cx="1993172" cy="139522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Metode Pembuatan</a:t>
              </a:r>
              <a:endParaRPr b="0" i="0" sz="3000" u="none" cap="none" strike="noStrike">
                <a:solidFill>
                  <a:schemeClr val="dk1"/>
                </a:solidFill>
                <a:latin typeface="Corbel"/>
                <a:ea typeface="Corbel"/>
                <a:cs typeface="Corbel"/>
                <a:sym typeface="Corbel"/>
              </a:endParaRPr>
            </a:p>
          </p:txBody>
        </p:sp>
        <p:sp>
          <p:nvSpPr>
            <p:cNvPr id="190" name="Google Shape;190;p2"/>
            <p:cNvSpPr/>
            <p:nvPr/>
          </p:nvSpPr>
          <p:spPr>
            <a:xfrm>
              <a:off x="5655576"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2"/>
            <p:cNvSpPr txBox="1"/>
            <p:nvPr/>
          </p:nvSpPr>
          <p:spPr>
            <a:xfrm>
              <a:off x="5655576"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b="0" i="0" lang="en-ID" sz="1400" u="none" cap="none" strike="noStrike">
                  <a:solidFill>
                    <a:schemeClr val="dk1"/>
                  </a:solidFill>
                  <a:latin typeface="Corbel"/>
                  <a:ea typeface="Corbel"/>
                  <a:cs typeface="Corbel"/>
                  <a:sym typeface="Corbel"/>
                </a:rPr>
                <a:t>Data Flow Diagram</a:t>
              </a:r>
              <a:endParaRPr/>
            </a:p>
          </p:txBody>
        </p:sp>
        <p:sp>
          <p:nvSpPr>
            <p:cNvPr id="192" name="Google Shape;192;p2"/>
            <p:cNvSpPr/>
            <p:nvPr/>
          </p:nvSpPr>
          <p:spPr>
            <a:xfrm>
              <a:off x="7648748"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
            <p:cNvSpPr/>
            <p:nvPr/>
          </p:nvSpPr>
          <p:spPr>
            <a:xfrm>
              <a:off x="8529066" y="485430"/>
              <a:ext cx="1694196" cy="1694196"/>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2"/>
            <p:cNvSpPr txBox="1"/>
            <p:nvPr/>
          </p:nvSpPr>
          <p:spPr>
            <a:xfrm>
              <a:off x="8777175" y="733539"/>
              <a:ext cx="1197978" cy="1197978"/>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Hasil</a:t>
              </a:r>
              <a:endParaRPr b="0" i="0" sz="3000" u="none" cap="none" strike="noStrike">
                <a:solidFill>
                  <a:schemeClr val="dk1"/>
                </a:solidFill>
                <a:latin typeface="Corbel"/>
                <a:ea typeface="Corbel"/>
                <a:cs typeface="Corbel"/>
                <a:sym typeface="Corbel"/>
              </a:endParaRPr>
            </a:p>
          </p:txBody>
        </p:sp>
        <p:sp>
          <p:nvSpPr>
            <p:cNvPr id="195" name="Google Shape;195;p2"/>
            <p:cNvSpPr/>
            <p:nvPr/>
          </p:nvSpPr>
          <p:spPr>
            <a:xfrm>
              <a:off x="8379578"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
            <p:cNvSpPr txBox="1"/>
            <p:nvPr/>
          </p:nvSpPr>
          <p:spPr>
            <a:xfrm>
              <a:off x="8379578"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b="0" i="0" lang="en-ID" sz="1400" u="none" cap="none" strike="noStrike">
                  <a:solidFill>
                    <a:schemeClr val="dk1"/>
                  </a:solidFill>
                  <a:latin typeface="Corbel"/>
                  <a:ea typeface="Corbel"/>
                  <a:cs typeface="Corbel"/>
                  <a:sym typeface="Corbel"/>
                </a:rPr>
                <a:t>Sistem Informasi pendukung Akreditasi yang bertujuan untuk memudahkan penyusunan Laporan Kinerja Program Studi</a:t>
              </a:r>
              <a:endParaRPr b="0" i="0" sz="1400" u="none" cap="none" strike="noStrike">
                <a:solidFill>
                  <a:schemeClr val="dk1"/>
                </a:solidFill>
                <a:latin typeface="Corbel"/>
                <a:ea typeface="Corbel"/>
                <a:cs typeface="Corbel"/>
                <a:sym typeface="Corbe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en-ID"/>
              <a:t>TAHAPAN PENELITIAN </a:t>
            </a:r>
            <a:endParaRPr/>
          </a:p>
        </p:txBody>
      </p:sp>
      <p:grpSp>
        <p:nvGrpSpPr>
          <p:cNvPr id="202" name="Google Shape;202;p3"/>
          <p:cNvGrpSpPr/>
          <p:nvPr/>
        </p:nvGrpSpPr>
        <p:grpSpPr>
          <a:xfrm>
            <a:off x="1507414" y="2531195"/>
            <a:ext cx="10349648" cy="3321952"/>
            <a:chOff x="23102" y="252229"/>
            <a:chExt cx="10349648" cy="3321952"/>
          </a:xfrm>
        </p:grpSpPr>
        <p:sp>
          <p:nvSpPr>
            <p:cNvPr id="203" name="Google Shape;203;p3"/>
            <p:cNvSpPr/>
            <p:nvPr/>
          </p:nvSpPr>
          <p:spPr>
            <a:xfrm>
              <a:off x="136215" y="961670"/>
              <a:ext cx="1990780" cy="65605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3"/>
            <p:cNvSpPr txBox="1"/>
            <p:nvPr/>
          </p:nvSpPr>
          <p:spPr>
            <a:xfrm>
              <a:off x="136215" y="961670"/>
              <a:ext cx="1990780" cy="656052"/>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Masalah</a:t>
              </a:r>
              <a:endParaRPr b="0" i="0" sz="3000" u="none" cap="none" strike="noStrike">
                <a:solidFill>
                  <a:schemeClr val="dk1"/>
                </a:solidFill>
                <a:latin typeface="Corbel"/>
                <a:ea typeface="Corbel"/>
                <a:cs typeface="Corbel"/>
                <a:sym typeface="Corbel"/>
              </a:endParaRPr>
            </a:p>
          </p:txBody>
        </p:sp>
        <p:sp>
          <p:nvSpPr>
            <p:cNvPr id="205" name="Google Shape;205;p3"/>
            <p:cNvSpPr/>
            <p:nvPr/>
          </p:nvSpPr>
          <p:spPr>
            <a:xfrm>
              <a:off x="136215" y="2345059"/>
              <a:ext cx="1990780"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3"/>
            <p:cNvSpPr txBox="1"/>
            <p:nvPr/>
          </p:nvSpPr>
          <p:spPr>
            <a:xfrm>
              <a:off x="136215" y="2345059"/>
              <a:ext cx="1990780" cy="1229122"/>
            </a:xfrm>
            <a:prstGeom prst="rect">
              <a:avLst/>
            </a:prstGeom>
            <a:noFill/>
            <a:ln>
              <a:noFill/>
            </a:ln>
          </p:spPr>
          <p:txBody>
            <a:bodyPr anchorCtr="0" anchor="t" bIns="17775" lIns="17775" spcFirstLastPara="1" rIns="17775" wrap="square" tIns="17775">
              <a:noAutofit/>
            </a:bodyPr>
            <a:lstStyle/>
            <a:p>
              <a:pPr indent="-69850" lvl="1" marL="57150" marR="0" rtl="0" algn="l">
                <a:lnSpc>
                  <a:spcPct val="90000"/>
                </a:lnSpc>
                <a:spcBef>
                  <a:spcPts val="0"/>
                </a:spcBef>
                <a:spcAft>
                  <a:spcPts val="0"/>
                </a:spcAft>
                <a:buClr>
                  <a:schemeClr val="dk1"/>
                </a:buClr>
                <a:buSzPts val="1100"/>
                <a:buFont typeface="Corbel"/>
                <a:buChar char="•"/>
              </a:pPr>
              <a:r>
                <a:rPr b="0" i="0" lang="en-ID" sz="1100" u="none" cap="none" strike="noStrike">
                  <a:solidFill>
                    <a:schemeClr val="dk1"/>
                  </a:solidFill>
                  <a:latin typeface="Corbel"/>
                  <a:ea typeface="Corbel"/>
                  <a:cs typeface="Corbel"/>
                  <a:sym typeface="Corbel"/>
                </a:rPr>
                <a:t>Penyusunan laporan akreditasi masih dikerjakan secara konvensional</a:t>
              </a:r>
              <a:endParaRPr b="0" i="0" sz="1100" u="none" cap="none" strike="noStrike">
                <a:solidFill>
                  <a:schemeClr val="dk1"/>
                </a:solidFill>
                <a:latin typeface="Corbel"/>
                <a:ea typeface="Corbel"/>
                <a:cs typeface="Corbel"/>
                <a:sym typeface="Corbel"/>
              </a:endParaRPr>
            </a:p>
            <a:p>
              <a:pPr indent="-69850" lvl="1" marL="57150" marR="0" rtl="0" algn="l">
                <a:lnSpc>
                  <a:spcPct val="90000"/>
                </a:lnSpc>
                <a:spcBef>
                  <a:spcPts val="165"/>
                </a:spcBef>
                <a:spcAft>
                  <a:spcPts val="0"/>
                </a:spcAft>
                <a:buClr>
                  <a:schemeClr val="dk1"/>
                </a:buClr>
                <a:buSzPts val="1100"/>
                <a:buFont typeface="Corbel"/>
                <a:buChar char="•"/>
              </a:pPr>
              <a:r>
                <a:rPr b="0" i="0" lang="en-ID" sz="1100" u="none" cap="none" strike="noStrike">
                  <a:solidFill>
                    <a:schemeClr val="dk1"/>
                  </a:solidFill>
                  <a:latin typeface="Corbel"/>
                  <a:ea typeface="Corbel"/>
                  <a:cs typeface="Corbel"/>
                  <a:sym typeface="Corbel"/>
                </a:rPr>
                <a:t>Pengumpulan dokumen pendukung yang tidak terstruktur, dokumen hilang dan rusak.</a:t>
              </a:r>
              <a:endParaRPr b="0" i="0" sz="1100" u="none" cap="none" strike="noStrike">
                <a:solidFill>
                  <a:schemeClr val="dk1"/>
                </a:solidFill>
                <a:latin typeface="Corbel"/>
                <a:ea typeface="Corbel"/>
                <a:cs typeface="Corbel"/>
                <a:sym typeface="Corbel"/>
              </a:endParaRPr>
            </a:p>
          </p:txBody>
        </p:sp>
        <p:sp>
          <p:nvSpPr>
            <p:cNvPr id="207" name="Google Shape;207;p3"/>
            <p:cNvSpPr/>
            <p:nvPr/>
          </p:nvSpPr>
          <p:spPr>
            <a:xfrm>
              <a:off x="133953" y="762140"/>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
            <p:cNvSpPr/>
            <p:nvPr/>
          </p:nvSpPr>
          <p:spPr>
            <a:xfrm>
              <a:off x="244803" y="54043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3"/>
            <p:cNvSpPr/>
            <p:nvPr/>
          </p:nvSpPr>
          <p:spPr>
            <a:xfrm>
              <a:off x="510843" y="584780"/>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3"/>
            <p:cNvSpPr/>
            <p:nvPr/>
          </p:nvSpPr>
          <p:spPr>
            <a:xfrm>
              <a:off x="732544" y="34090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3"/>
            <p:cNvSpPr/>
            <p:nvPr/>
          </p:nvSpPr>
          <p:spPr>
            <a:xfrm>
              <a:off x="1020755" y="25222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3"/>
            <p:cNvSpPr/>
            <p:nvPr/>
          </p:nvSpPr>
          <p:spPr>
            <a:xfrm>
              <a:off x="1375475" y="40741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3"/>
            <p:cNvSpPr/>
            <p:nvPr/>
          </p:nvSpPr>
          <p:spPr>
            <a:xfrm>
              <a:off x="1597176" y="518269"/>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3"/>
            <p:cNvSpPr/>
            <p:nvPr/>
          </p:nvSpPr>
          <p:spPr>
            <a:xfrm>
              <a:off x="1907557" y="762140"/>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3"/>
            <p:cNvSpPr/>
            <p:nvPr/>
          </p:nvSpPr>
          <p:spPr>
            <a:xfrm>
              <a:off x="2040577" y="1006011"/>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3"/>
            <p:cNvSpPr/>
            <p:nvPr/>
          </p:nvSpPr>
          <p:spPr>
            <a:xfrm>
              <a:off x="887734" y="540439"/>
              <a:ext cx="407205" cy="407205"/>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3"/>
            <p:cNvSpPr/>
            <p:nvPr/>
          </p:nvSpPr>
          <p:spPr>
            <a:xfrm>
              <a:off x="23102" y="1382901"/>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3"/>
            <p:cNvSpPr/>
            <p:nvPr/>
          </p:nvSpPr>
          <p:spPr>
            <a:xfrm>
              <a:off x="156123" y="158243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3"/>
            <p:cNvSpPr/>
            <p:nvPr/>
          </p:nvSpPr>
          <p:spPr>
            <a:xfrm>
              <a:off x="488673" y="1759792"/>
              <a:ext cx="361960" cy="361960"/>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3"/>
            <p:cNvSpPr/>
            <p:nvPr/>
          </p:nvSpPr>
          <p:spPr>
            <a:xfrm>
              <a:off x="954244" y="2048003"/>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3"/>
            <p:cNvSpPr/>
            <p:nvPr/>
          </p:nvSpPr>
          <p:spPr>
            <a:xfrm>
              <a:off x="1042925" y="175979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3"/>
            <p:cNvSpPr/>
            <p:nvPr/>
          </p:nvSpPr>
          <p:spPr>
            <a:xfrm>
              <a:off x="1264625" y="2070173"/>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
            <p:cNvSpPr/>
            <p:nvPr/>
          </p:nvSpPr>
          <p:spPr>
            <a:xfrm>
              <a:off x="1464156" y="1715452"/>
              <a:ext cx="361960" cy="361960"/>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3"/>
            <p:cNvSpPr/>
            <p:nvPr/>
          </p:nvSpPr>
          <p:spPr>
            <a:xfrm>
              <a:off x="1951897" y="162677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3"/>
            <p:cNvSpPr/>
            <p:nvPr/>
          </p:nvSpPr>
          <p:spPr>
            <a:xfrm>
              <a:off x="2200744"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3"/>
            <p:cNvSpPr/>
            <p:nvPr/>
          </p:nvSpPr>
          <p:spPr>
            <a:xfrm>
              <a:off x="2931574" y="585089"/>
              <a:ext cx="1993172" cy="13952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3"/>
            <p:cNvSpPr txBox="1"/>
            <p:nvPr/>
          </p:nvSpPr>
          <p:spPr>
            <a:xfrm>
              <a:off x="2931574" y="585089"/>
              <a:ext cx="1993172" cy="139522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Metode Pendekatan</a:t>
              </a:r>
              <a:endParaRPr b="0" i="0" sz="3000" u="none" cap="none" strike="noStrike">
                <a:solidFill>
                  <a:schemeClr val="dk1"/>
                </a:solidFill>
                <a:latin typeface="Corbel"/>
                <a:ea typeface="Corbel"/>
                <a:cs typeface="Corbel"/>
                <a:sym typeface="Corbel"/>
              </a:endParaRPr>
            </a:p>
          </p:txBody>
        </p:sp>
        <p:sp>
          <p:nvSpPr>
            <p:cNvPr id="228" name="Google Shape;228;p3"/>
            <p:cNvSpPr/>
            <p:nvPr/>
          </p:nvSpPr>
          <p:spPr>
            <a:xfrm>
              <a:off x="2931574"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3"/>
            <p:cNvSpPr txBox="1"/>
            <p:nvPr/>
          </p:nvSpPr>
          <p:spPr>
            <a:xfrm>
              <a:off x="2931574"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b="0" i="0" lang="en-ID" sz="1400" u="none" cap="none" strike="noStrike">
                  <a:solidFill>
                    <a:schemeClr val="dk1"/>
                  </a:solidFill>
                  <a:latin typeface="Corbel"/>
                  <a:ea typeface="Corbel"/>
                  <a:cs typeface="Corbel"/>
                  <a:sym typeface="Corbel"/>
                </a:rPr>
                <a:t>Perancangan Basis Data</a:t>
              </a:r>
              <a:endParaRPr/>
            </a:p>
          </p:txBody>
        </p:sp>
        <p:sp>
          <p:nvSpPr>
            <p:cNvPr id="230" name="Google Shape;230;p3"/>
            <p:cNvSpPr/>
            <p:nvPr/>
          </p:nvSpPr>
          <p:spPr>
            <a:xfrm>
              <a:off x="4924746"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3"/>
            <p:cNvSpPr/>
            <p:nvPr/>
          </p:nvSpPr>
          <p:spPr>
            <a:xfrm>
              <a:off x="5655576" y="585089"/>
              <a:ext cx="1993172" cy="13952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3"/>
            <p:cNvSpPr txBox="1"/>
            <p:nvPr/>
          </p:nvSpPr>
          <p:spPr>
            <a:xfrm>
              <a:off x="5655576" y="585089"/>
              <a:ext cx="1993172" cy="139522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Metode Pembuatan</a:t>
              </a:r>
              <a:endParaRPr b="0" i="0" sz="3000" u="none" cap="none" strike="noStrike">
                <a:solidFill>
                  <a:schemeClr val="dk1"/>
                </a:solidFill>
                <a:latin typeface="Corbel"/>
                <a:ea typeface="Corbel"/>
                <a:cs typeface="Corbel"/>
                <a:sym typeface="Corbel"/>
              </a:endParaRPr>
            </a:p>
          </p:txBody>
        </p:sp>
        <p:sp>
          <p:nvSpPr>
            <p:cNvPr id="233" name="Google Shape;233;p3"/>
            <p:cNvSpPr/>
            <p:nvPr/>
          </p:nvSpPr>
          <p:spPr>
            <a:xfrm>
              <a:off x="5655576"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3"/>
            <p:cNvSpPr txBox="1"/>
            <p:nvPr/>
          </p:nvSpPr>
          <p:spPr>
            <a:xfrm>
              <a:off x="5655576"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b="0" i="0" lang="en-ID" sz="1400" u="none" cap="none" strike="noStrike">
                  <a:solidFill>
                    <a:schemeClr val="dk1"/>
                  </a:solidFill>
                  <a:latin typeface="Corbel"/>
                  <a:ea typeface="Corbel"/>
                  <a:cs typeface="Corbel"/>
                  <a:sym typeface="Corbel"/>
                </a:rPr>
                <a:t>Data Flow Diagram</a:t>
              </a:r>
              <a:endParaRPr/>
            </a:p>
          </p:txBody>
        </p:sp>
        <p:sp>
          <p:nvSpPr>
            <p:cNvPr id="235" name="Google Shape;235;p3"/>
            <p:cNvSpPr/>
            <p:nvPr/>
          </p:nvSpPr>
          <p:spPr>
            <a:xfrm>
              <a:off x="7648748"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3"/>
            <p:cNvSpPr/>
            <p:nvPr/>
          </p:nvSpPr>
          <p:spPr>
            <a:xfrm>
              <a:off x="8529066" y="485430"/>
              <a:ext cx="1694196" cy="1694196"/>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3"/>
            <p:cNvSpPr txBox="1"/>
            <p:nvPr/>
          </p:nvSpPr>
          <p:spPr>
            <a:xfrm>
              <a:off x="8777175" y="733539"/>
              <a:ext cx="1197978" cy="1197978"/>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Hasil</a:t>
              </a:r>
              <a:endParaRPr b="0" i="0" sz="3000" u="none" cap="none" strike="noStrike">
                <a:solidFill>
                  <a:schemeClr val="dk1"/>
                </a:solidFill>
                <a:latin typeface="Corbel"/>
                <a:ea typeface="Corbel"/>
                <a:cs typeface="Corbel"/>
                <a:sym typeface="Corbel"/>
              </a:endParaRPr>
            </a:p>
          </p:txBody>
        </p:sp>
        <p:sp>
          <p:nvSpPr>
            <p:cNvPr id="238" name="Google Shape;238;p3"/>
            <p:cNvSpPr/>
            <p:nvPr/>
          </p:nvSpPr>
          <p:spPr>
            <a:xfrm>
              <a:off x="8379578"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3"/>
            <p:cNvSpPr txBox="1"/>
            <p:nvPr/>
          </p:nvSpPr>
          <p:spPr>
            <a:xfrm>
              <a:off x="8379578"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b="0" i="0" lang="en-ID" sz="1400" u="none" cap="none" strike="noStrike">
                  <a:solidFill>
                    <a:schemeClr val="dk1"/>
                  </a:solidFill>
                  <a:latin typeface="Corbel"/>
                  <a:ea typeface="Corbel"/>
                  <a:cs typeface="Corbel"/>
                  <a:sym typeface="Corbel"/>
                </a:rPr>
                <a:t>Sistem Informasi pendukung Akreditasi yang bertujuan untuk memudahkan penyusunan Laporan Kinerja Program Studi</a:t>
              </a:r>
              <a:endParaRPr b="0" i="0" sz="1400" u="none" cap="none" strike="noStrike">
                <a:solidFill>
                  <a:schemeClr val="dk1"/>
                </a:solidFill>
                <a:latin typeface="Corbel"/>
                <a:ea typeface="Corbel"/>
                <a:cs typeface="Corbel"/>
                <a:sym typeface="Corbe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4"/>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dk1"/>
              </a:buClr>
              <a:buSzPts val="4000"/>
              <a:buFont typeface="Corbel"/>
              <a:buNone/>
            </a:pPr>
            <a:r>
              <a:rPr lang="en-ID"/>
              <a:t>PENGEMBANGAN SISTEM INI DIHASILKAN DARI TAHAPAN PENELITIAN</a:t>
            </a:r>
            <a:endParaRPr/>
          </a:p>
        </p:txBody>
      </p:sp>
      <p:grpSp>
        <p:nvGrpSpPr>
          <p:cNvPr id="245" name="Google Shape;245;p4"/>
          <p:cNvGrpSpPr/>
          <p:nvPr/>
        </p:nvGrpSpPr>
        <p:grpSpPr>
          <a:xfrm>
            <a:off x="1507414" y="2531195"/>
            <a:ext cx="10349648" cy="3321952"/>
            <a:chOff x="23102" y="252229"/>
            <a:chExt cx="10349648" cy="3321952"/>
          </a:xfrm>
        </p:grpSpPr>
        <p:sp>
          <p:nvSpPr>
            <p:cNvPr id="246" name="Google Shape;246;p4"/>
            <p:cNvSpPr/>
            <p:nvPr/>
          </p:nvSpPr>
          <p:spPr>
            <a:xfrm>
              <a:off x="136215" y="961670"/>
              <a:ext cx="1990780" cy="65605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4"/>
            <p:cNvSpPr txBox="1"/>
            <p:nvPr/>
          </p:nvSpPr>
          <p:spPr>
            <a:xfrm>
              <a:off x="136215" y="961670"/>
              <a:ext cx="1990780" cy="656052"/>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Masalah</a:t>
              </a:r>
              <a:endParaRPr b="0" i="0" sz="3000" u="none" cap="none" strike="noStrike">
                <a:solidFill>
                  <a:schemeClr val="dk1"/>
                </a:solidFill>
                <a:latin typeface="Corbel"/>
                <a:ea typeface="Corbel"/>
                <a:cs typeface="Corbel"/>
                <a:sym typeface="Corbel"/>
              </a:endParaRPr>
            </a:p>
          </p:txBody>
        </p:sp>
        <p:sp>
          <p:nvSpPr>
            <p:cNvPr id="248" name="Google Shape;248;p4"/>
            <p:cNvSpPr/>
            <p:nvPr/>
          </p:nvSpPr>
          <p:spPr>
            <a:xfrm>
              <a:off x="136215" y="2345059"/>
              <a:ext cx="1990780"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4"/>
            <p:cNvSpPr txBox="1"/>
            <p:nvPr/>
          </p:nvSpPr>
          <p:spPr>
            <a:xfrm>
              <a:off x="136215" y="2345059"/>
              <a:ext cx="1990780" cy="1229122"/>
            </a:xfrm>
            <a:prstGeom prst="rect">
              <a:avLst/>
            </a:prstGeom>
            <a:noFill/>
            <a:ln>
              <a:noFill/>
            </a:ln>
          </p:spPr>
          <p:txBody>
            <a:bodyPr anchorCtr="0" anchor="t" bIns="17775" lIns="17775" spcFirstLastPara="1" rIns="17775" wrap="square" tIns="17775">
              <a:noAutofit/>
            </a:bodyPr>
            <a:lstStyle/>
            <a:p>
              <a:pPr indent="-69850" lvl="1" marL="57150" marR="0" rtl="0" algn="l">
                <a:lnSpc>
                  <a:spcPct val="90000"/>
                </a:lnSpc>
                <a:spcBef>
                  <a:spcPts val="0"/>
                </a:spcBef>
                <a:spcAft>
                  <a:spcPts val="0"/>
                </a:spcAft>
                <a:buClr>
                  <a:schemeClr val="dk1"/>
                </a:buClr>
                <a:buSzPts val="1100"/>
                <a:buFont typeface="Corbel"/>
                <a:buChar char="•"/>
              </a:pPr>
              <a:r>
                <a:rPr b="0" i="0" lang="en-ID" sz="1100" u="none" cap="none" strike="noStrike">
                  <a:solidFill>
                    <a:schemeClr val="dk1"/>
                  </a:solidFill>
                  <a:latin typeface="Corbel"/>
                  <a:ea typeface="Corbel"/>
                  <a:cs typeface="Corbel"/>
                  <a:sym typeface="Corbel"/>
                </a:rPr>
                <a:t>Penyusunan laporan akreditasi masih dikerjakan secara konvensional</a:t>
              </a:r>
              <a:endParaRPr b="0" i="0" sz="1100" u="none" cap="none" strike="noStrike">
                <a:solidFill>
                  <a:schemeClr val="dk1"/>
                </a:solidFill>
                <a:latin typeface="Corbel"/>
                <a:ea typeface="Corbel"/>
                <a:cs typeface="Corbel"/>
                <a:sym typeface="Corbel"/>
              </a:endParaRPr>
            </a:p>
            <a:p>
              <a:pPr indent="-69850" lvl="1" marL="57150" marR="0" rtl="0" algn="l">
                <a:lnSpc>
                  <a:spcPct val="90000"/>
                </a:lnSpc>
                <a:spcBef>
                  <a:spcPts val="165"/>
                </a:spcBef>
                <a:spcAft>
                  <a:spcPts val="0"/>
                </a:spcAft>
                <a:buClr>
                  <a:schemeClr val="dk1"/>
                </a:buClr>
                <a:buSzPts val="1100"/>
                <a:buFont typeface="Corbel"/>
                <a:buChar char="•"/>
              </a:pPr>
              <a:r>
                <a:rPr b="0" i="0" lang="en-ID" sz="1100" u="none" cap="none" strike="noStrike">
                  <a:solidFill>
                    <a:schemeClr val="dk1"/>
                  </a:solidFill>
                  <a:latin typeface="Corbel"/>
                  <a:ea typeface="Corbel"/>
                  <a:cs typeface="Corbel"/>
                  <a:sym typeface="Corbel"/>
                </a:rPr>
                <a:t>Pengumpulan dokumen pendukung yang tidak terstruktur, dokumen hilang dan rusak.</a:t>
              </a:r>
              <a:endParaRPr b="0" i="0" sz="1100" u="none" cap="none" strike="noStrike">
                <a:solidFill>
                  <a:schemeClr val="dk1"/>
                </a:solidFill>
                <a:latin typeface="Corbel"/>
                <a:ea typeface="Corbel"/>
                <a:cs typeface="Corbel"/>
                <a:sym typeface="Corbel"/>
              </a:endParaRPr>
            </a:p>
          </p:txBody>
        </p:sp>
        <p:sp>
          <p:nvSpPr>
            <p:cNvPr id="250" name="Google Shape;250;p4"/>
            <p:cNvSpPr/>
            <p:nvPr/>
          </p:nvSpPr>
          <p:spPr>
            <a:xfrm>
              <a:off x="133953" y="762140"/>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4"/>
            <p:cNvSpPr/>
            <p:nvPr/>
          </p:nvSpPr>
          <p:spPr>
            <a:xfrm>
              <a:off x="244803" y="54043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4"/>
            <p:cNvSpPr/>
            <p:nvPr/>
          </p:nvSpPr>
          <p:spPr>
            <a:xfrm>
              <a:off x="510843" y="584780"/>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4"/>
            <p:cNvSpPr/>
            <p:nvPr/>
          </p:nvSpPr>
          <p:spPr>
            <a:xfrm>
              <a:off x="732544" y="34090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4"/>
            <p:cNvSpPr/>
            <p:nvPr/>
          </p:nvSpPr>
          <p:spPr>
            <a:xfrm>
              <a:off x="1020755" y="25222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4"/>
            <p:cNvSpPr/>
            <p:nvPr/>
          </p:nvSpPr>
          <p:spPr>
            <a:xfrm>
              <a:off x="1375475" y="40741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4"/>
            <p:cNvSpPr/>
            <p:nvPr/>
          </p:nvSpPr>
          <p:spPr>
            <a:xfrm>
              <a:off x="1597176" y="518269"/>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4"/>
            <p:cNvSpPr/>
            <p:nvPr/>
          </p:nvSpPr>
          <p:spPr>
            <a:xfrm>
              <a:off x="1907557" y="762140"/>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4"/>
            <p:cNvSpPr/>
            <p:nvPr/>
          </p:nvSpPr>
          <p:spPr>
            <a:xfrm>
              <a:off x="2040577" y="1006011"/>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4"/>
            <p:cNvSpPr/>
            <p:nvPr/>
          </p:nvSpPr>
          <p:spPr>
            <a:xfrm>
              <a:off x="887734" y="540439"/>
              <a:ext cx="407205" cy="407205"/>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4"/>
            <p:cNvSpPr/>
            <p:nvPr/>
          </p:nvSpPr>
          <p:spPr>
            <a:xfrm>
              <a:off x="23102" y="1382901"/>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4"/>
            <p:cNvSpPr/>
            <p:nvPr/>
          </p:nvSpPr>
          <p:spPr>
            <a:xfrm>
              <a:off x="156123" y="158243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4"/>
            <p:cNvSpPr/>
            <p:nvPr/>
          </p:nvSpPr>
          <p:spPr>
            <a:xfrm>
              <a:off x="488673" y="1759792"/>
              <a:ext cx="361960" cy="361960"/>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4"/>
            <p:cNvSpPr/>
            <p:nvPr/>
          </p:nvSpPr>
          <p:spPr>
            <a:xfrm>
              <a:off x="954244" y="2048003"/>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4"/>
            <p:cNvSpPr/>
            <p:nvPr/>
          </p:nvSpPr>
          <p:spPr>
            <a:xfrm>
              <a:off x="1042925" y="175979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4"/>
            <p:cNvSpPr/>
            <p:nvPr/>
          </p:nvSpPr>
          <p:spPr>
            <a:xfrm>
              <a:off x="1264625" y="2070173"/>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4"/>
            <p:cNvSpPr/>
            <p:nvPr/>
          </p:nvSpPr>
          <p:spPr>
            <a:xfrm>
              <a:off x="1464156" y="1715452"/>
              <a:ext cx="361960" cy="361960"/>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4"/>
            <p:cNvSpPr/>
            <p:nvPr/>
          </p:nvSpPr>
          <p:spPr>
            <a:xfrm>
              <a:off x="1951897" y="162677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4"/>
            <p:cNvSpPr/>
            <p:nvPr/>
          </p:nvSpPr>
          <p:spPr>
            <a:xfrm>
              <a:off x="2200744"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4"/>
            <p:cNvSpPr/>
            <p:nvPr/>
          </p:nvSpPr>
          <p:spPr>
            <a:xfrm>
              <a:off x="2931574" y="585089"/>
              <a:ext cx="1993172" cy="13952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4"/>
            <p:cNvSpPr txBox="1"/>
            <p:nvPr/>
          </p:nvSpPr>
          <p:spPr>
            <a:xfrm>
              <a:off x="2931574" y="585089"/>
              <a:ext cx="1993172" cy="139522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Metode Pendekatan</a:t>
              </a:r>
              <a:endParaRPr b="0" i="0" sz="3000" u="none" cap="none" strike="noStrike">
                <a:solidFill>
                  <a:schemeClr val="dk1"/>
                </a:solidFill>
                <a:latin typeface="Corbel"/>
                <a:ea typeface="Corbel"/>
                <a:cs typeface="Corbel"/>
                <a:sym typeface="Corbel"/>
              </a:endParaRPr>
            </a:p>
          </p:txBody>
        </p:sp>
        <p:sp>
          <p:nvSpPr>
            <p:cNvPr id="271" name="Google Shape;271;p4"/>
            <p:cNvSpPr/>
            <p:nvPr/>
          </p:nvSpPr>
          <p:spPr>
            <a:xfrm>
              <a:off x="2931574"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4"/>
            <p:cNvSpPr txBox="1"/>
            <p:nvPr/>
          </p:nvSpPr>
          <p:spPr>
            <a:xfrm>
              <a:off x="2931574"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b="0" i="0" lang="en-ID" sz="1400" u="none" cap="none" strike="noStrike">
                  <a:solidFill>
                    <a:schemeClr val="dk1"/>
                  </a:solidFill>
                  <a:latin typeface="Corbel"/>
                  <a:ea typeface="Corbel"/>
                  <a:cs typeface="Corbel"/>
                  <a:sym typeface="Corbel"/>
                </a:rPr>
                <a:t>Perancangan Basis Data</a:t>
              </a:r>
              <a:endParaRPr/>
            </a:p>
          </p:txBody>
        </p:sp>
        <p:sp>
          <p:nvSpPr>
            <p:cNvPr id="273" name="Google Shape;273;p4"/>
            <p:cNvSpPr/>
            <p:nvPr/>
          </p:nvSpPr>
          <p:spPr>
            <a:xfrm>
              <a:off x="4924746"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4"/>
            <p:cNvSpPr/>
            <p:nvPr/>
          </p:nvSpPr>
          <p:spPr>
            <a:xfrm>
              <a:off x="5655576" y="585089"/>
              <a:ext cx="1993172" cy="13952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4"/>
            <p:cNvSpPr txBox="1"/>
            <p:nvPr/>
          </p:nvSpPr>
          <p:spPr>
            <a:xfrm>
              <a:off x="5655576" y="585089"/>
              <a:ext cx="1993172" cy="139522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Metode Pembuatan</a:t>
              </a:r>
              <a:endParaRPr b="0" i="0" sz="3000" u="none" cap="none" strike="noStrike">
                <a:solidFill>
                  <a:schemeClr val="dk1"/>
                </a:solidFill>
                <a:latin typeface="Corbel"/>
                <a:ea typeface="Corbel"/>
                <a:cs typeface="Corbel"/>
                <a:sym typeface="Corbel"/>
              </a:endParaRPr>
            </a:p>
          </p:txBody>
        </p:sp>
        <p:sp>
          <p:nvSpPr>
            <p:cNvPr id="276" name="Google Shape;276;p4"/>
            <p:cNvSpPr/>
            <p:nvPr/>
          </p:nvSpPr>
          <p:spPr>
            <a:xfrm>
              <a:off x="5655576"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4"/>
            <p:cNvSpPr txBox="1"/>
            <p:nvPr/>
          </p:nvSpPr>
          <p:spPr>
            <a:xfrm>
              <a:off x="5655576"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b="0" i="0" lang="en-ID" sz="1400" u="none" cap="none" strike="noStrike">
                  <a:solidFill>
                    <a:schemeClr val="dk1"/>
                  </a:solidFill>
                  <a:latin typeface="Corbel"/>
                  <a:ea typeface="Corbel"/>
                  <a:cs typeface="Corbel"/>
                  <a:sym typeface="Corbel"/>
                </a:rPr>
                <a:t>Data Flow Diagram</a:t>
              </a:r>
              <a:endParaRPr/>
            </a:p>
          </p:txBody>
        </p:sp>
        <p:sp>
          <p:nvSpPr>
            <p:cNvPr id="278" name="Google Shape;278;p4"/>
            <p:cNvSpPr/>
            <p:nvPr/>
          </p:nvSpPr>
          <p:spPr>
            <a:xfrm>
              <a:off x="7648748"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4"/>
            <p:cNvSpPr/>
            <p:nvPr/>
          </p:nvSpPr>
          <p:spPr>
            <a:xfrm>
              <a:off x="8529066" y="485430"/>
              <a:ext cx="1694196" cy="1694196"/>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4"/>
            <p:cNvSpPr txBox="1"/>
            <p:nvPr/>
          </p:nvSpPr>
          <p:spPr>
            <a:xfrm>
              <a:off x="8777175" y="733539"/>
              <a:ext cx="1197978" cy="1197978"/>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3000"/>
                <a:buFont typeface="Corbel"/>
                <a:buNone/>
              </a:pPr>
              <a:r>
                <a:rPr b="0" i="0" lang="en-ID" sz="3000" u="none" cap="none" strike="noStrike">
                  <a:solidFill>
                    <a:schemeClr val="dk1"/>
                  </a:solidFill>
                  <a:latin typeface="Corbel"/>
                  <a:ea typeface="Corbel"/>
                  <a:cs typeface="Corbel"/>
                  <a:sym typeface="Corbel"/>
                </a:rPr>
                <a:t>Hasil</a:t>
              </a:r>
              <a:endParaRPr b="0" i="0" sz="3000" u="none" cap="none" strike="noStrike">
                <a:solidFill>
                  <a:schemeClr val="dk1"/>
                </a:solidFill>
                <a:latin typeface="Corbel"/>
                <a:ea typeface="Corbel"/>
                <a:cs typeface="Corbel"/>
                <a:sym typeface="Corbel"/>
              </a:endParaRPr>
            </a:p>
          </p:txBody>
        </p:sp>
        <p:sp>
          <p:nvSpPr>
            <p:cNvPr id="281" name="Google Shape;281;p4"/>
            <p:cNvSpPr/>
            <p:nvPr/>
          </p:nvSpPr>
          <p:spPr>
            <a:xfrm>
              <a:off x="8379578"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4"/>
            <p:cNvSpPr txBox="1"/>
            <p:nvPr/>
          </p:nvSpPr>
          <p:spPr>
            <a:xfrm>
              <a:off x="8379578"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b="0" i="0" lang="en-ID" sz="1400" u="none" cap="none" strike="noStrike">
                  <a:solidFill>
                    <a:schemeClr val="dk1"/>
                  </a:solidFill>
                  <a:latin typeface="Corbel"/>
                  <a:ea typeface="Corbel"/>
                  <a:cs typeface="Corbel"/>
                  <a:sym typeface="Corbel"/>
                </a:rPr>
                <a:t>Sistem Informasi pendukung Akreditasi yang bertujuan untuk memudahkan penyusunan Laporan Kinerja Program Studi</a:t>
              </a:r>
              <a:endParaRPr b="0" i="0" sz="1400" u="none" cap="none" strike="noStrike">
                <a:solidFill>
                  <a:schemeClr val="dk1"/>
                </a:solidFill>
                <a:latin typeface="Corbel"/>
                <a:ea typeface="Corbel"/>
                <a:cs typeface="Corbel"/>
                <a:sym typeface="Corbe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5"/>
          <p:cNvSpPr txBox="1"/>
          <p:nvPr>
            <p:ph type="title"/>
          </p:nvPr>
        </p:nvSpPr>
        <p:spPr>
          <a:xfrm>
            <a:off x="1484311" y="887052"/>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en-ID"/>
              <a:t>Diagram Konteks</a:t>
            </a:r>
            <a:endParaRPr/>
          </a:p>
        </p:txBody>
      </p:sp>
      <p:sp>
        <p:nvSpPr>
          <p:cNvPr id="288" name="Google Shape;288;p5"/>
          <p:cNvSpPr txBox="1"/>
          <p:nvPr>
            <p:ph idx="1" type="body"/>
          </p:nvPr>
        </p:nvSpPr>
        <p:spPr>
          <a:xfrm>
            <a:off x="1484310" y="2868251"/>
            <a:ext cx="10018713" cy="3124201"/>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3480"/>
              <a:buNone/>
            </a:pPr>
            <a:r>
              <a:t/>
            </a:r>
            <a:endParaRPr/>
          </a:p>
          <a:p>
            <a:pPr indent="-64770" lvl="0" marL="285750" rtl="0" algn="l">
              <a:spcBef>
                <a:spcPts val="1080"/>
              </a:spcBef>
              <a:spcAft>
                <a:spcPts val="0"/>
              </a:spcAft>
              <a:buSzPts val="3480"/>
              <a:buNone/>
            </a:pPr>
            <a:r>
              <a:t/>
            </a:r>
            <a:endParaRPr/>
          </a:p>
        </p:txBody>
      </p:sp>
      <p:sp>
        <p:nvSpPr>
          <p:cNvPr id="289" name="Google Shape;289;p5"/>
          <p:cNvSpPr/>
          <p:nvPr/>
        </p:nvSpPr>
        <p:spPr>
          <a:xfrm>
            <a:off x="786213" y="119641"/>
            <a:ext cx="45719" cy="45719"/>
          </a:xfrm>
          <a:prstGeom prst="rect">
            <a:avLst/>
          </a:prstGeom>
          <a:solidFill>
            <a:schemeClr val="accent1"/>
          </a:solidFill>
          <a:ln cap="rnd" cmpd="sng" w="15875">
            <a:solidFill>
              <a:srgbClr val="237DA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rbel"/>
              <a:ea typeface="Corbel"/>
              <a:cs typeface="Corbel"/>
              <a:sym typeface="Corbel"/>
            </a:endParaRPr>
          </a:p>
        </p:txBody>
      </p:sp>
      <p:sp>
        <p:nvSpPr>
          <p:cNvPr id="290" name="Google Shape;290;p5"/>
          <p:cNvSpPr/>
          <p:nvPr/>
        </p:nvSpPr>
        <p:spPr>
          <a:xfrm>
            <a:off x="5251010" y="3765184"/>
            <a:ext cx="2761307" cy="1484769"/>
          </a:xfrm>
          <a:prstGeom prst="ellipse">
            <a:avLst/>
          </a:prstGeom>
          <a:solidFill>
            <a:schemeClr val="accent1"/>
          </a:solidFill>
          <a:ln cap="rnd" cmpd="sng" w="15875">
            <a:solidFill>
              <a:srgbClr val="237DA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D" sz="1800" u="none" cap="none" strike="noStrike">
                <a:solidFill>
                  <a:schemeClr val="lt1"/>
                </a:solidFill>
                <a:latin typeface="Corbel"/>
                <a:ea typeface="Corbel"/>
                <a:cs typeface="Corbel"/>
                <a:sym typeface="Corbel"/>
              </a:rPr>
              <a:t>Sistem informasi Pendukung Akreditasi (SIDASI 4.0)</a:t>
            </a:r>
            <a:endParaRPr/>
          </a:p>
        </p:txBody>
      </p:sp>
      <p:sp>
        <p:nvSpPr>
          <p:cNvPr id="291" name="Google Shape;291;p5"/>
          <p:cNvSpPr/>
          <p:nvPr/>
        </p:nvSpPr>
        <p:spPr>
          <a:xfrm>
            <a:off x="9190095" y="4042182"/>
            <a:ext cx="2270610" cy="1074194"/>
          </a:xfrm>
          <a:prstGeom prst="rect">
            <a:avLst/>
          </a:prstGeom>
          <a:solidFill>
            <a:schemeClr val="accent1"/>
          </a:solidFill>
          <a:ln cap="rnd" cmpd="sng" w="15875">
            <a:solidFill>
              <a:srgbClr val="237DA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D" sz="1800" u="none" cap="none" strike="noStrike">
                <a:solidFill>
                  <a:schemeClr val="lt1"/>
                </a:solidFill>
                <a:latin typeface="Corbel"/>
                <a:ea typeface="Corbel"/>
                <a:cs typeface="Corbel"/>
                <a:sym typeface="Corbel"/>
              </a:rPr>
              <a:t>Pengguna SIDASI 4.0</a:t>
            </a:r>
            <a:endParaRPr/>
          </a:p>
        </p:txBody>
      </p:sp>
      <p:sp>
        <p:nvSpPr>
          <p:cNvPr id="292" name="Google Shape;292;p5"/>
          <p:cNvSpPr/>
          <p:nvPr/>
        </p:nvSpPr>
        <p:spPr>
          <a:xfrm>
            <a:off x="1879826" y="4041841"/>
            <a:ext cx="2270610" cy="1074194"/>
          </a:xfrm>
          <a:prstGeom prst="rect">
            <a:avLst/>
          </a:prstGeom>
          <a:solidFill>
            <a:schemeClr val="accent1"/>
          </a:solidFill>
          <a:ln cap="rnd" cmpd="sng" w="15875">
            <a:solidFill>
              <a:srgbClr val="237DAC"/>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0" i="0" lang="en-ID" sz="1800" u="none" cap="none" strike="noStrike">
                <a:solidFill>
                  <a:schemeClr val="lt1"/>
                </a:solidFill>
                <a:latin typeface="Corbel"/>
                <a:ea typeface="Corbel"/>
                <a:cs typeface="Corbel"/>
                <a:sym typeface="Corbel"/>
              </a:rPr>
              <a:t>Admin SIDASI 4.0</a:t>
            </a:r>
            <a:endParaRPr/>
          </a:p>
        </p:txBody>
      </p:sp>
      <p:cxnSp>
        <p:nvCxnSpPr>
          <p:cNvPr id="293" name="Google Shape;293;p5"/>
          <p:cNvCxnSpPr/>
          <p:nvPr/>
        </p:nvCxnSpPr>
        <p:spPr>
          <a:xfrm flipH="1">
            <a:off x="4133345" y="4711153"/>
            <a:ext cx="1146293" cy="1"/>
          </a:xfrm>
          <a:prstGeom prst="straightConnector1">
            <a:avLst/>
          </a:prstGeom>
          <a:noFill/>
          <a:ln cap="rnd" cmpd="sng" w="9525">
            <a:solidFill>
              <a:schemeClr val="dk1"/>
            </a:solidFill>
            <a:prstDash val="solid"/>
            <a:round/>
            <a:headEnd len="sm" w="sm" type="none"/>
            <a:tailEnd len="med" w="med" type="triangle"/>
          </a:ln>
        </p:spPr>
      </p:cxnSp>
      <p:cxnSp>
        <p:nvCxnSpPr>
          <p:cNvPr id="294" name="Google Shape;294;p5"/>
          <p:cNvCxnSpPr/>
          <p:nvPr/>
        </p:nvCxnSpPr>
        <p:spPr>
          <a:xfrm>
            <a:off x="4716780" y="4373880"/>
            <a:ext cx="0" cy="0"/>
          </a:xfrm>
          <a:prstGeom prst="straightConnector1">
            <a:avLst/>
          </a:prstGeom>
          <a:noFill/>
          <a:ln cap="rnd" cmpd="sng" w="9525">
            <a:solidFill>
              <a:srgbClr val="ABD2F4"/>
            </a:solidFill>
            <a:prstDash val="solid"/>
            <a:round/>
            <a:headEnd len="sm" w="sm" type="none"/>
            <a:tailEnd len="med" w="med" type="triangle"/>
          </a:ln>
        </p:spPr>
      </p:cxnSp>
      <p:cxnSp>
        <p:nvCxnSpPr>
          <p:cNvPr id="295" name="Google Shape;295;p5"/>
          <p:cNvCxnSpPr/>
          <p:nvPr/>
        </p:nvCxnSpPr>
        <p:spPr>
          <a:xfrm>
            <a:off x="8012317" y="4694061"/>
            <a:ext cx="1177778" cy="0"/>
          </a:xfrm>
          <a:prstGeom prst="straightConnector1">
            <a:avLst/>
          </a:prstGeom>
          <a:noFill/>
          <a:ln cap="rnd" cmpd="sng" w="9525">
            <a:solidFill>
              <a:schemeClr val="dk1"/>
            </a:solidFill>
            <a:prstDash val="solid"/>
            <a:round/>
            <a:headEnd len="sm" w="sm" type="none"/>
            <a:tailEnd len="med" w="med" type="triangle"/>
          </a:ln>
        </p:spPr>
      </p:cxnSp>
      <p:sp>
        <p:nvSpPr>
          <p:cNvPr id="296" name="Google Shape;296;p5"/>
          <p:cNvSpPr/>
          <p:nvPr/>
        </p:nvSpPr>
        <p:spPr>
          <a:xfrm>
            <a:off x="5296730" y="5470310"/>
            <a:ext cx="45719" cy="45719"/>
          </a:xfrm>
          <a:prstGeom prst="rect">
            <a:avLst/>
          </a:prstGeom>
          <a:solidFill>
            <a:schemeClr val="accent1"/>
          </a:solidFill>
          <a:ln cap="rnd" cmpd="sng" w="15875">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rbel"/>
              <a:ea typeface="Corbel"/>
              <a:cs typeface="Corbel"/>
              <a:sym typeface="Corbel"/>
            </a:endParaRPr>
          </a:p>
        </p:txBody>
      </p:sp>
      <p:sp>
        <p:nvSpPr>
          <p:cNvPr id="297" name="Google Shape;297;p5"/>
          <p:cNvSpPr txBox="1"/>
          <p:nvPr/>
        </p:nvSpPr>
        <p:spPr>
          <a:xfrm>
            <a:off x="3996607" y="4754030"/>
            <a:ext cx="212217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ID" sz="1800" u="none" cap="none" strike="noStrike">
                <a:solidFill>
                  <a:schemeClr val="dk1"/>
                </a:solidFill>
                <a:latin typeface="Corbel"/>
                <a:ea typeface="Corbel"/>
                <a:cs typeface="Corbel"/>
                <a:sym typeface="Corbel"/>
              </a:rPr>
              <a:t>username/password</a:t>
            </a:r>
            <a:endParaRPr/>
          </a:p>
        </p:txBody>
      </p:sp>
      <p:sp>
        <p:nvSpPr>
          <p:cNvPr id="298" name="Google Shape;298;p5"/>
          <p:cNvSpPr txBox="1"/>
          <p:nvPr/>
        </p:nvSpPr>
        <p:spPr>
          <a:xfrm>
            <a:off x="4129358" y="5135198"/>
            <a:ext cx="178433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D" sz="1800">
                <a:solidFill>
                  <a:schemeClr val="dk1"/>
                </a:solidFill>
                <a:latin typeface="Corbel"/>
                <a:ea typeface="Corbel"/>
                <a:cs typeface="Corbel"/>
                <a:sym typeface="Corbel"/>
              </a:rPr>
              <a:t>Data ter-update</a:t>
            </a:r>
            <a:endParaRPr/>
          </a:p>
        </p:txBody>
      </p:sp>
      <p:sp>
        <p:nvSpPr>
          <p:cNvPr id="299" name="Google Shape;299;p5"/>
          <p:cNvSpPr txBox="1"/>
          <p:nvPr/>
        </p:nvSpPr>
        <p:spPr>
          <a:xfrm>
            <a:off x="8116307" y="3965160"/>
            <a:ext cx="74295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D" sz="1800">
                <a:solidFill>
                  <a:schemeClr val="dk1"/>
                </a:solidFill>
                <a:latin typeface="Corbel"/>
                <a:ea typeface="Corbel"/>
                <a:cs typeface="Corbel"/>
                <a:sym typeface="Corbel"/>
              </a:rPr>
              <a:t>Login</a:t>
            </a:r>
            <a:endParaRPr/>
          </a:p>
        </p:txBody>
      </p:sp>
      <p:sp>
        <p:nvSpPr>
          <p:cNvPr id="300" name="Google Shape;300;p5"/>
          <p:cNvSpPr txBox="1"/>
          <p:nvPr/>
        </p:nvSpPr>
        <p:spPr>
          <a:xfrm>
            <a:off x="4369406" y="3975236"/>
            <a:ext cx="74295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D" sz="1800">
                <a:solidFill>
                  <a:schemeClr val="dk1"/>
                </a:solidFill>
                <a:latin typeface="Corbel"/>
                <a:ea typeface="Corbel"/>
                <a:cs typeface="Corbel"/>
                <a:sym typeface="Corbel"/>
              </a:rPr>
              <a:t>login</a:t>
            </a:r>
            <a:endParaRPr/>
          </a:p>
        </p:txBody>
      </p:sp>
      <p:sp>
        <p:nvSpPr>
          <p:cNvPr id="301" name="Google Shape;301;p5"/>
          <p:cNvSpPr txBox="1"/>
          <p:nvPr/>
        </p:nvSpPr>
        <p:spPr>
          <a:xfrm>
            <a:off x="4129358" y="3715338"/>
            <a:ext cx="120395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D" sz="1800">
                <a:solidFill>
                  <a:schemeClr val="dk1"/>
                </a:solidFill>
                <a:latin typeface="Corbel"/>
                <a:ea typeface="Corbel"/>
                <a:cs typeface="Corbel"/>
                <a:sym typeface="Corbel"/>
              </a:rPr>
              <a:t>Input data</a:t>
            </a:r>
            <a:endParaRPr/>
          </a:p>
        </p:txBody>
      </p:sp>
      <p:sp>
        <p:nvSpPr>
          <p:cNvPr id="302" name="Google Shape;302;p5"/>
          <p:cNvSpPr txBox="1"/>
          <p:nvPr/>
        </p:nvSpPr>
        <p:spPr>
          <a:xfrm>
            <a:off x="7582849" y="3614518"/>
            <a:ext cx="18673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D" sz="1800">
                <a:solidFill>
                  <a:schemeClr val="dk1"/>
                </a:solidFill>
                <a:latin typeface="Corbel"/>
                <a:ea typeface="Corbel"/>
                <a:cs typeface="Corbel"/>
                <a:sym typeface="Corbel"/>
              </a:rPr>
              <a:t>Akses Informasi</a:t>
            </a:r>
            <a:endParaRPr sz="1800">
              <a:solidFill>
                <a:schemeClr val="dk1"/>
              </a:solidFill>
              <a:latin typeface="Corbel"/>
              <a:ea typeface="Corbel"/>
              <a:cs typeface="Corbel"/>
              <a:sym typeface="Corbel"/>
            </a:endParaRPr>
          </a:p>
        </p:txBody>
      </p:sp>
      <p:sp>
        <p:nvSpPr>
          <p:cNvPr id="303" name="Google Shape;303;p5"/>
          <p:cNvSpPr txBox="1"/>
          <p:nvPr/>
        </p:nvSpPr>
        <p:spPr>
          <a:xfrm>
            <a:off x="7872873" y="4989303"/>
            <a:ext cx="120395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D" sz="1800">
                <a:solidFill>
                  <a:schemeClr val="dk1"/>
                </a:solidFill>
                <a:latin typeface="Corbel"/>
                <a:ea typeface="Corbel"/>
                <a:cs typeface="Corbel"/>
                <a:sym typeface="Corbel"/>
              </a:rPr>
              <a:t>laporan</a:t>
            </a:r>
            <a:endParaRPr sz="1800">
              <a:solidFill>
                <a:schemeClr val="dk1"/>
              </a:solidFill>
              <a:latin typeface="Corbel"/>
              <a:ea typeface="Corbel"/>
              <a:cs typeface="Corbel"/>
              <a:sym typeface="Corbel"/>
            </a:endParaRPr>
          </a:p>
        </p:txBody>
      </p:sp>
      <p:cxnSp>
        <p:nvCxnSpPr>
          <p:cNvPr id="304" name="Google Shape;304;p5"/>
          <p:cNvCxnSpPr/>
          <p:nvPr/>
        </p:nvCxnSpPr>
        <p:spPr>
          <a:xfrm flipH="1">
            <a:off x="7996798" y="4385254"/>
            <a:ext cx="1146293" cy="1"/>
          </a:xfrm>
          <a:prstGeom prst="straightConnector1">
            <a:avLst/>
          </a:prstGeom>
          <a:noFill/>
          <a:ln cap="rnd" cmpd="sng" w="9525">
            <a:solidFill>
              <a:schemeClr val="dk1"/>
            </a:solidFill>
            <a:prstDash val="solid"/>
            <a:round/>
            <a:headEnd len="sm" w="sm" type="none"/>
            <a:tailEnd len="med" w="med" type="triangle"/>
          </a:ln>
        </p:spPr>
      </p:cxnSp>
      <p:cxnSp>
        <p:nvCxnSpPr>
          <p:cNvPr id="305" name="Google Shape;305;p5"/>
          <p:cNvCxnSpPr/>
          <p:nvPr/>
        </p:nvCxnSpPr>
        <p:spPr>
          <a:xfrm>
            <a:off x="4131104" y="4350796"/>
            <a:ext cx="1177778" cy="0"/>
          </a:xfrm>
          <a:prstGeom prst="straightConnector1">
            <a:avLst/>
          </a:prstGeom>
          <a:noFill/>
          <a:ln cap="rnd" cmpd="sng" w="9525">
            <a:solidFill>
              <a:schemeClr val="dk1"/>
            </a:solidFill>
            <a:prstDash val="solid"/>
            <a:round/>
            <a:headEnd len="sm" w="sm" type="none"/>
            <a:tailEnd len="med" w="med" type="triangle"/>
          </a:ln>
        </p:spPr>
      </p:cxnSp>
      <p:sp>
        <p:nvSpPr>
          <p:cNvPr id="306" name="Google Shape;306;p5"/>
          <p:cNvSpPr txBox="1"/>
          <p:nvPr/>
        </p:nvSpPr>
        <p:spPr>
          <a:xfrm>
            <a:off x="7328047" y="4718418"/>
            <a:ext cx="212217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ID" sz="1800">
                <a:solidFill>
                  <a:schemeClr val="dk1"/>
                </a:solidFill>
                <a:latin typeface="Corbel"/>
                <a:ea typeface="Corbel"/>
                <a:cs typeface="Corbel"/>
                <a:sym typeface="Corbel"/>
              </a:rPr>
              <a:t>username/password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6"/>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en-ID"/>
              <a:t>TAHAPAN PENELITIAN</a:t>
            </a:r>
            <a:endParaRPr/>
          </a:p>
        </p:txBody>
      </p:sp>
      <p:grpSp>
        <p:nvGrpSpPr>
          <p:cNvPr id="312" name="Google Shape;312;p6"/>
          <p:cNvGrpSpPr/>
          <p:nvPr/>
        </p:nvGrpSpPr>
        <p:grpSpPr>
          <a:xfrm>
            <a:off x="1507414" y="2531195"/>
            <a:ext cx="10349648" cy="3321952"/>
            <a:chOff x="23102" y="252229"/>
            <a:chExt cx="10349648" cy="3321952"/>
          </a:xfrm>
        </p:grpSpPr>
        <p:sp>
          <p:nvSpPr>
            <p:cNvPr id="313" name="Google Shape;313;p6"/>
            <p:cNvSpPr/>
            <p:nvPr/>
          </p:nvSpPr>
          <p:spPr>
            <a:xfrm>
              <a:off x="136215" y="961670"/>
              <a:ext cx="1990780" cy="65605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6"/>
            <p:cNvSpPr txBox="1"/>
            <p:nvPr/>
          </p:nvSpPr>
          <p:spPr>
            <a:xfrm>
              <a:off x="136215" y="961670"/>
              <a:ext cx="1990780" cy="656052"/>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lang="en-ID" sz="3000">
                  <a:solidFill>
                    <a:schemeClr val="dk1"/>
                  </a:solidFill>
                  <a:latin typeface="Corbel"/>
                  <a:ea typeface="Corbel"/>
                  <a:cs typeface="Corbel"/>
                  <a:sym typeface="Corbel"/>
                </a:rPr>
                <a:t>Masalah</a:t>
              </a:r>
              <a:endParaRPr sz="3000">
                <a:solidFill>
                  <a:schemeClr val="dk1"/>
                </a:solidFill>
                <a:latin typeface="Corbel"/>
                <a:ea typeface="Corbel"/>
                <a:cs typeface="Corbel"/>
                <a:sym typeface="Corbel"/>
              </a:endParaRPr>
            </a:p>
          </p:txBody>
        </p:sp>
        <p:sp>
          <p:nvSpPr>
            <p:cNvPr id="315" name="Google Shape;315;p6"/>
            <p:cNvSpPr/>
            <p:nvPr/>
          </p:nvSpPr>
          <p:spPr>
            <a:xfrm>
              <a:off x="136215" y="2345059"/>
              <a:ext cx="1990780"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6"/>
            <p:cNvSpPr txBox="1"/>
            <p:nvPr/>
          </p:nvSpPr>
          <p:spPr>
            <a:xfrm>
              <a:off x="136215" y="2345059"/>
              <a:ext cx="1990780" cy="1229122"/>
            </a:xfrm>
            <a:prstGeom prst="rect">
              <a:avLst/>
            </a:prstGeom>
            <a:noFill/>
            <a:ln>
              <a:noFill/>
            </a:ln>
          </p:spPr>
          <p:txBody>
            <a:bodyPr anchorCtr="0" anchor="t" bIns="17775" lIns="17775" spcFirstLastPara="1" rIns="17775" wrap="square" tIns="17775">
              <a:noAutofit/>
            </a:bodyPr>
            <a:lstStyle/>
            <a:p>
              <a:pPr indent="-69850" lvl="1" marL="57150" marR="0" rtl="0" algn="l">
                <a:lnSpc>
                  <a:spcPct val="90000"/>
                </a:lnSpc>
                <a:spcBef>
                  <a:spcPts val="0"/>
                </a:spcBef>
                <a:spcAft>
                  <a:spcPts val="0"/>
                </a:spcAft>
                <a:buClr>
                  <a:schemeClr val="dk1"/>
                </a:buClr>
                <a:buSzPts val="1100"/>
                <a:buFont typeface="Corbel"/>
                <a:buChar char="•"/>
              </a:pPr>
              <a:r>
                <a:rPr b="0" i="0" lang="en-ID" sz="1100" u="none" cap="none" strike="noStrike">
                  <a:solidFill>
                    <a:schemeClr val="dk1"/>
                  </a:solidFill>
                  <a:latin typeface="Corbel"/>
                  <a:ea typeface="Corbel"/>
                  <a:cs typeface="Corbel"/>
                  <a:sym typeface="Corbel"/>
                </a:rPr>
                <a:t>Penyusunan laporan akreditasi masih dikerjakan secara konvensional</a:t>
              </a:r>
              <a:endParaRPr b="0" i="0" sz="1100" u="none" cap="none" strike="noStrike">
                <a:solidFill>
                  <a:schemeClr val="dk1"/>
                </a:solidFill>
                <a:latin typeface="Corbel"/>
                <a:ea typeface="Corbel"/>
                <a:cs typeface="Corbel"/>
                <a:sym typeface="Corbel"/>
              </a:endParaRPr>
            </a:p>
            <a:p>
              <a:pPr indent="-69850" lvl="1" marL="57150" marR="0" rtl="0" algn="l">
                <a:lnSpc>
                  <a:spcPct val="90000"/>
                </a:lnSpc>
                <a:spcBef>
                  <a:spcPts val="165"/>
                </a:spcBef>
                <a:spcAft>
                  <a:spcPts val="0"/>
                </a:spcAft>
                <a:buClr>
                  <a:schemeClr val="dk1"/>
                </a:buClr>
                <a:buSzPts val="1100"/>
                <a:buFont typeface="Corbel"/>
                <a:buChar char="•"/>
              </a:pPr>
              <a:r>
                <a:rPr b="0" i="0" lang="en-ID" sz="1100" u="none" cap="none" strike="noStrike">
                  <a:solidFill>
                    <a:schemeClr val="dk1"/>
                  </a:solidFill>
                  <a:latin typeface="Corbel"/>
                  <a:ea typeface="Corbel"/>
                  <a:cs typeface="Corbel"/>
                  <a:sym typeface="Corbel"/>
                </a:rPr>
                <a:t>Pengumpulan dokumen pendukung yang tidak terstruktur, dokumen hilang dan rusak.</a:t>
              </a:r>
              <a:endParaRPr/>
            </a:p>
          </p:txBody>
        </p:sp>
        <p:sp>
          <p:nvSpPr>
            <p:cNvPr id="317" name="Google Shape;317;p6"/>
            <p:cNvSpPr/>
            <p:nvPr/>
          </p:nvSpPr>
          <p:spPr>
            <a:xfrm>
              <a:off x="133953" y="762140"/>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6"/>
            <p:cNvSpPr/>
            <p:nvPr/>
          </p:nvSpPr>
          <p:spPr>
            <a:xfrm>
              <a:off x="244803" y="54043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6"/>
            <p:cNvSpPr/>
            <p:nvPr/>
          </p:nvSpPr>
          <p:spPr>
            <a:xfrm>
              <a:off x="510843" y="584780"/>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6"/>
            <p:cNvSpPr/>
            <p:nvPr/>
          </p:nvSpPr>
          <p:spPr>
            <a:xfrm>
              <a:off x="732544" y="34090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6"/>
            <p:cNvSpPr/>
            <p:nvPr/>
          </p:nvSpPr>
          <p:spPr>
            <a:xfrm>
              <a:off x="1020755" y="25222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6"/>
            <p:cNvSpPr/>
            <p:nvPr/>
          </p:nvSpPr>
          <p:spPr>
            <a:xfrm>
              <a:off x="1375475" y="407419"/>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6"/>
            <p:cNvSpPr/>
            <p:nvPr/>
          </p:nvSpPr>
          <p:spPr>
            <a:xfrm>
              <a:off x="1597176" y="518269"/>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6"/>
            <p:cNvSpPr/>
            <p:nvPr/>
          </p:nvSpPr>
          <p:spPr>
            <a:xfrm>
              <a:off x="1907557" y="762140"/>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5" name="Google Shape;325;p6"/>
            <p:cNvSpPr/>
            <p:nvPr/>
          </p:nvSpPr>
          <p:spPr>
            <a:xfrm>
              <a:off x="2040577" y="1006011"/>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6"/>
            <p:cNvSpPr/>
            <p:nvPr/>
          </p:nvSpPr>
          <p:spPr>
            <a:xfrm>
              <a:off x="887734" y="540439"/>
              <a:ext cx="407205" cy="407205"/>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6"/>
            <p:cNvSpPr/>
            <p:nvPr/>
          </p:nvSpPr>
          <p:spPr>
            <a:xfrm>
              <a:off x="23102" y="1382901"/>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6"/>
            <p:cNvSpPr/>
            <p:nvPr/>
          </p:nvSpPr>
          <p:spPr>
            <a:xfrm>
              <a:off x="156123" y="158243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6"/>
            <p:cNvSpPr/>
            <p:nvPr/>
          </p:nvSpPr>
          <p:spPr>
            <a:xfrm>
              <a:off x="488673" y="1759792"/>
              <a:ext cx="361960" cy="361960"/>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6"/>
            <p:cNvSpPr/>
            <p:nvPr/>
          </p:nvSpPr>
          <p:spPr>
            <a:xfrm>
              <a:off x="954244" y="2048003"/>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6"/>
            <p:cNvSpPr/>
            <p:nvPr/>
          </p:nvSpPr>
          <p:spPr>
            <a:xfrm>
              <a:off x="1042925" y="175979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6"/>
            <p:cNvSpPr/>
            <p:nvPr/>
          </p:nvSpPr>
          <p:spPr>
            <a:xfrm>
              <a:off x="1264625" y="2070173"/>
              <a:ext cx="158357" cy="15835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6"/>
            <p:cNvSpPr/>
            <p:nvPr/>
          </p:nvSpPr>
          <p:spPr>
            <a:xfrm>
              <a:off x="1464156" y="1715452"/>
              <a:ext cx="361960" cy="361960"/>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6"/>
            <p:cNvSpPr/>
            <p:nvPr/>
          </p:nvSpPr>
          <p:spPr>
            <a:xfrm>
              <a:off x="1951897" y="1626772"/>
              <a:ext cx="248847" cy="248847"/>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6"/>
            <p:cNvSpPr/>
            <p:nvPr/>
          </p:nvSpPr>
          <p:spPr>
            <a:xfrm>
              <a:off x="2200744"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6" name="Google Shape;336;p6"/>
            <p:cNvSpPr/>
            <p:nvPr/>
          </p:nvSpPr>
          <p:spPr>
            <a:xfrm>
              <a:off x="2931574" y="585089"/>
              <a:ext cx="1993172" cy="13952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7" name="Google Shape;337;p6"/>
            <p:cNvSpPr txBox="1"/>
            <p:nvPr/>
          </p:nvSpPr>
          <p:spPr>
            <a:xfrm>
              <a:off x="2931574" y="585089"/>
              <a:ext cx="1993172" cy="139522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lang="en-ID" sz="3000">
                  <a:solidFill>
                    <a:schemeClr val="dk1"/>
                  </a:solidFill>
                  <a:latin typeface="Corbel"/>
                  <a:ea typeface="Corbel"/>
                  <a:cs typeface="Corbel"/>
                  <a:sym typeface="Corbel"/>
                </a:rPr>
                <a:t>Metode Pendekatan</a:t>
              </a:r>
              <a:endParaRPr sz="3000">
                <a:solidFill>
                  <a:schemeClr val="dk1"/>
                </a:solidFill>
                <a:latin typeface="Corbel"/>
                <a:ea typeface="Corbel"/>
                <a:cs typeface="Corbel"/>
                <a:sym typeface="Corbel"/>
              </a:endParaRPr>
            </a:p>
          </p:txBody>
        </p:sp>
        <p:sp>
          <p:nvSpPr>
            <p:cNvPr id="338" name="Google Shape;338;p6"/>
            <p:cNvSpPr/>
            <p:nvPr/>
          </p:nvSpPr>
          <p:spPr>
            <a:xfrm>
              <a:off x="2931574"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6"/>
            <p:cNvSpPr txBox="1"/>
            <p:nvPr/>
          </p:nvSpPr>
          <p:spPr>
            <a:xfrm>
              <a:off x="2931574"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lang="en-ID" sz="1400">
                  <a:solidFill>
                    <a:schemeClr val="dk1"/>
                  </a:solidFill>
                  <a:latin typeface="Corbel"/>
                  <a:ea typeface="Corbel"/>
                  <a:cs typeface="Corbel"/>
                  <a:sym typeface="Corbel"/>
                </a:rPr>
                <a:t>Perancangan Basis Data</a:t>
              </a:r>
              <a:endParaRPr/>
            </a:p>
          </p:txBody>
        </p:sp>
        <p:sp>
          <p:nvSpPr>
            <p:cNvPr id="340" name="Google Shape;340;p6"/>
            <p:cNvSpPr/>
            <p:nvPr/>
          </p:nvSpPr>
          <p:spPr>
            <a:xfrm>
              <a:off x="4924746"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6"/>
            <p:cNvSpPr/>
            <p:nvPr/>
          </p:nvSpPr>
          <p:spPr>
            <a:xfrm>
              <a:off x="5655576" y="585089"/>
              <a:ext cx="1993172" cy="13952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6"/>
            <p:cNvSpPr txBox="1"/>
            <p:nvPr/>
          </p:nvSpPr>
          <p:spPr>
            <a:xfrm>
              <a:off x="5655576" y="585089"/>
              <a:ext cx="1993172" cy="1395220"/>
            </a:xfrm>
            <a:prstGeom prst="rect">
              <a:avLst/>
            </a:prstGeom>
            <a:noFill/>
            <a:ln>
              <a:noFill/>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dk1"/>
                </a:buClr>
                <a:buSzPts val="3000"/>
                <a:buFont typeface="Corbel"/>
                <a:buNone/>
              </a:pPr>
              <a:r>
                <a:rPr lang="en-ID" sz="3000">
                  <a:solidFill>
                    <a:schemeClr val="dk1"/>
                  </a:solidFill>
                  <a:latin typeface="Corbel"/>
                  <a:ea typeface="Corbel"/>
                  <a:cs typeface="Corbel"/>
                  <a:sym typeface="Corbel"/>
                </a:rPr>
                <a:t>Metode Pembuatan</a:t>
              </a:r>
              <a:endParaRPr/>
            </a:p>
          </p:txBody>
        </p:sp>
        <p:sp>
          <p:nvSpPr>
            <p:cNvPr id="343" name="Google Shape;343;p6"/>
            <p:cNvSpPr/>
            <p:nvPr/>
          </p:nvSpPr>
          <p:spPr>
            <a:xfrm>
              <a:off x="5655576"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6"/>
            <p:cNvSpPr txBox="1"/>
            <p:nvPr/>
          </p:nvSpPr>
          <p:spPr>
            <a:xfrm>
              <a:off x="5655576"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lang="en-ID" sz="1400">
                  <a:solidFill>
                    <a:schemeClr val="dk1"/>
                  </a:solidFill>
                  <a:latin typeface="Corbel"/>
                  <a:ea typeface="Corbel"/>
                  <a:cs typeface="Corbel"/>
                  <a:sym typeface="Corbel"/>
                </a:rPr>
                <a:t>Data Flow Diagram</a:t>
              </a:r>
              <a:endParaRPr/>
            </a:p>
          </p:txBody>
        </p:sp>
        <p:sp>
          <p:nvSpPr>
            <p:cNvPr id="345" name="Google Shape;345;p6"/>
            <p:cNvSpPr/>
            <p:nvPr/>
          </p:nvSpPr>
          <p:spPr>
            <a:xfrm>
              <a:off x="7648748" y="584411"/>
              <a:ext cx="730829" cy="1395233"/>
            </a:xfrm>
            <a:prstGeom prst="chevron">
              <a:avLst>
                <a:gd fmla="val 62310" name="adj"/>
              </a:avLst>
            </a:prstGeom>
            <a:gradFill>
              <a:gsLst>
                <a:gs pos="0">
                  <a:srgbClr val="E0EDFA"/>
                </a:gs>
                <a:gs pos="100000">
                  <a:srgbClr val="BADAF6"/>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6"/>
            <p:cNvSpPr/>
            <p:nvPr/>
          </p:nvSpPr>
          <p:spPr>
            <a:xfrm>
              <a:off x="8529066" y="485430"/>
              <a:ext cx="1694196" cy="1694196"/>
            </a:xfrm>
            <a:prstGeom prst="ellipse">
              <a:avLst/>
            </a:prstGeom>
            <a:gradFill>
              <a:gsLst>
                <a:gs pos="0">
                  <a:srgbClr val="B9D9F5"/>
                </a:gs>
                <a:gs pos="100000">
                  <a:srgbClr val="75BCEE"/>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6"/>
            <p:cNvSpPr txBox="1"/>
            <p:nvPr/>
          </p:nvSpPr>
          <p:spPr>
            <a:xfrm>
              <a:off x="8777175" y="733539"/>
              <a:ext cx="1197978" cy="1197978"/>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3000"/>
                <a:buFont typeface="Corbel"/>
                <a:buNone/>
              </a:pPr>
              <a:r>
                <a:rPr lang="en-ID" sz="3000">
                  <a:solidFill>
                    <a:schemeClr val="dk1"/>
                  </a:solidFill>
                  <a:latin typeface="Corbel"/>
                  <a:ea typeface="Corbel"/>
                  <a:cs typeface="Corbel"/>
                  <a:sym typeface="Corbel"/>
                </a:rPr>
                <a:t>Hasil</a:t>
              </a:r>
              <a:endParaRPr/>
            </a:p>
          </p:txBody>
        </p:sp>
        <p:sp>
          <p:nvSpPr>
            <p:cNvPr id="348" name="Google Shape;348;p6"/>
            <p:cNvSpPr/>
            <p:nvPr/>
          </p:nvSpPr>
          <p:spPr>
            <a:xfrm>
              <a:off x="8379578" y="2345059"/>
              <a:ext cx="1993172" cy="1229122"/>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6"/>
            <p:cNvSpPr txBox="1"/>
            <p:nvPr/>
          </p:nvSpPr>
          <p:spPr>
            <a:xfrm>
              <a:off x="8379578" y="2345059"/>
              <a:ext cx="1993172" cy="1229122"/>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Corbel"/>
                <a:buNone/>
              </a:pPr>
              <a:r>
                <a:rPr lang="en-ID" sz="1400">
                  <a:solidFill>
                    <a:schemeClr val="dk1"/>
                  </a:solidFill>
                  <a:latin typeface="Corbel"/>
                  <a:ea typeface="Corbel"/>
                  <a:cs typeface="Corbel"/>
                  <a:sym typeface="Corbel"/>
                </a:rPr>
                <a:t>Sistem Informasi pendukung Akreditasi yang bertujuan untuk memudahkan penyusunan Laporan Kinerja Program Studi</a:t>
              </a: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7"/>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en-ID"/>
              <a:t>HASIL</a:t>
            </a:r>
            <a:endParaRPr/>
          </a:p>
        </p:txBody>
      </p:sp>
      <p:sp>
        <p:nvSpPr>
          <p:cNvPr id="355" name="Google Shape;355;p7"/>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3480"/>
              <a:buChar char="•"/>
            </a:pPr>
            <a:r>
              <a:rPr lang="en-ID"/>
              <a:t>Halaman login </a:t>
            </a:r>
            <a:r>
              <a:rPr lang="en-ID" u="sng">
                <a:solidFill>
                  <a:schemeClr val="hlink"/>
                </a:solidFill>
                <a:hlinkClick r:id="rId3"/>
              </a:rPr>
              <a:t>Screenshoot Project\1. Halaman Login.png</a:t>
            </a:r>
            <a:endParaRPr/>
          </a:p>
          <a:p>
            <a:pPr indent="-285750" lvl="0" marL="285750" rtl="0" algn="l">
              <a:spcBef>
                <a:spcPts val="1080"/>
              </a:spcBef>
              <a:spcAft>
                <a:spcPts val="0"/>
              </a:spcAft>
              <a:buSzPts val="3480"/>
              <a:buChar char="•"/>
            </a:pPr>
            <a:r>
              <a:rPr lang="en-ID"/>
              <a:t>Halaman utama </a:t>
            </a:r>
            <a:r>
              <a:rPr lang="en-ID" u="sng">
                <a:solidFill>
                  <a:schemeClr val="hlink"/>
                </a:solidFill>
                <a:hlinkClick r:id="rId4"/>
              </a:rPr>
              <a:t>Screenshoot Project\2. Halaman Utama.png</a:t>
            </a:r>
            <a:endParaRPr/>
          </a:p>
          <a:p>
            <a:pPr indent="-285750" lvl="0" marL="285750" rtl="0" algn="l">
              <a:spcBef>
                <a:spcPts val="1080"/>
              </a:spcBef>
              <a:spcAft>
                <a:spcPts val="0"/>
              </a:spcAft>
              <a:buSzPts val="3480"/>
              <a:buChar char="•"/>
            </a:pPr>
            <a:r>
              <a:rPr lang="en-ID"/>
              <a:t>Contoh form luaran  </a:t>
            </a:r>
            <a:r>
              <a:rPr lang="en-ID" u="sng">
                <a:solidFill>
                  <a:schemeClr val="hlink"/>
                </a:solidFill>
                <a:hlinkClick r:id="rId5"/>
              </a:rPr>
              <a:t>Screenshoot Project\12. Tabel 8.c.png</a:t>
            </a:r>
            <a:endParaRPr/>
          </a:p>
          <a:p>
            <a:pPr indent="-285750" lvl="0" marL="285750" rtl="0" algn="l">
              <a:spcBef>
                <a:spcPts val="1080"/>
              </a:spcBef>
              <a:spcAft>
                <a:spcPts val="0"/>
              </a:spcAft>
              <a:buSzPts val="3480"/>
              <a:buChar char="•"/>
            </a:pPr>
            <a:r>
              <a:rPr lang="en-ID"/>
              <a:t>Data dosen </a:t>
            </a:r>
            <a:r>
              <a:rPr lang="en-ID" u="sng">
                <a:solidFill>
                  <a:schemeClr val="hlink"/>
                </a:solidFill>
                <a:hlinkClick r:id="rId6"/>
              </a:rPr>
              <a:t>Screenshoot Project\3. Data Dosen.png</a:t>
            </a:r>
            <a:endParaRPr/>
          </a:p>
          <a:p>
            <a:pPr indent="-285750" lvl="0" marL="285750" rtl="0" algn="l">
              <a:spcBef>
                <a:spcPts val="1080"/>
              </a:spcBef>
              <a:spcAft>
                <a:spcPts val="0"/>
              </a:spcAft>
              <a:buSzPts val="3480"/>
              <a:buChar char="•"/>
            </a:pPr>
            <a:r>
              <a:rPr lang="en-ID"/>
              <a:t>Detail profil dosen </a:t>
            </a:r>
            <a:r>
              <a:rPr lang="en-ID" u="sng">
                <a:solidFill>
                  <a:schemeClr val="hlink"/>
                </a:solidFill>
                <a:hlinkClick r:id="rId7"/>
              </a:rPr>
              <a:t>Screenshoot Project\4. Detail Profil Dosen.png</a:t>
            </a:r>
            <a:endParaRPr/>
          </a:p>
          <a:p>
            <a:pPr indent="-285750" lvl="0" marL="285750" rtl="0" algn="l">
              <a:spcBef>
                <a:spcPts val="1080"/>
              </a:spcBef>
              <a:spcAft>
                <a:spcPts val="0"/>
              </a:spcAft>
              <a:buSzPts val="3480"/>
              <a:buChar char="•"/>
            </a:pPr>
            <a:r>
              <a:rPr lang="en-ID"/>
              <a:t>Tabel kerjasama </a:t>
            </a:r>
            <a:r>
              <a:rPr lang="en-ID" u="sng">
                <a:solidFill>
                  <a:schemeClr val="hlink"/>
                </a:solidFill>
                <a:hlinkClick r:id="rId8"/>
              </a:rPr>
              <a:t>Screenshoot Project\5. Tabel Kerjasama.png</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8"/>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en-ID"/>
              <a:t>KESIMPULAN</a:t>
            </a:r>
            <a:endParaRPr/>
          </a:p>
        </p:txBody>
      </p:sp>
      <p:sp>
        <p:nvSpPr>
          <p:cNvPr id="361" name="Google Shape;361;p8"/>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rmAutofit fontScale="92500" lnSpcReduction="20000"/>
          </a:bodyPr>
          <a:lstStyle/>
          <a:p>
            <a:pPr indent="-285750" lvl="0" marL="285750" rtl="0" algn="l">
              <a:spcBef>
                <a:spcPts val="0"/>
              </a:spcBef>
              <a:spcAft>
                <a:spcPts val="0"/>
              </a:spcAft>
              <a:buSzPct val="145000"/>
              <a:buChar char="•"/>
            </a:pPr>
            <a:r>
              <a:rPr lang="en-ID"/>
              <a:t>SIDASI 4.0 merupakan aplikasi berbasis web yang bisa diakses menggunakan PC yang responsive mobile.</a:t>
            </a:r>
            <a:endParaRPr/>
          </a:p>
          <a:p>
            <a:pPr indent="-285750" lvl="0" marL="285750" rtl="0" algn="l">
              <a:spcBef>
                <a:spcPts val="1044"/>
              </a:spcBef>
              <a:spcAft>
                <a:spcPts val="0"/>
              </a:spcAft>
              <a:buSzPct val="145000"/>
              <a:buChar char="•"/>
            </a:pPr>
            <a:r>
              <a:rPr lang="en-ID"/>
              <a:t>SIDASI 4.0 hanya dapat diakses oleh pengguna yang sudah terlebih dahulu diregistrasikan oleh admin dan telah memperoleh ID dan Password. Admin SIDASI 4.0 adalah pegawai administrasi program studi, dan pengguna SIDASI 4.0 adalah seluruh elemen sumber daya manusia yang ada pada prodi Teknologi Informasi, UIN Ar-Raniry Banda Aceh.</a:t>
            </a:r>
            <a:endParaRPr/>
          </a:p>
          <a:p>
            <a:pPr indent="-285750" lvl="0" marL="285750" rtl="0" algn="l">
              <a:spcBef>
                <a:spcPts val="1044"/>
              </a:spcBef>
              <a:spcAft>
                <a:spcPts val="0"/>
              </a:spcAft>
              <a:buSzPct val="145000"/>
              <a:buChar char="•"/>
            </a:pPr>
            <a:r>
              <a:rPr lang="en-ID"/>
              <a:t>SIDASI 4.0 merupakan bentuk dokumentasi digital dari keseluruhan kegiatan program studi Teknologi Informasi yang diperlukan untuk Akreditasi Program Studi.</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arallax">
  <a:themeElements>
    <a:clrScheme name="Parallax">
      <a:dk1>
        <a:srgbClr val="000000"/>
      </a:dk1>
      <a:lt1>
        <a:srgbClr val="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2019-05-17T02:49:47Z</dcterms:created>
  <dc:creator>malahayati umar</dc:creator>
</cp:coreProperties>
</file>